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72" r:id="rId2"/>
    <p:sldId id="271" r:id="rId3"/>
  </p:sldIdLst>
  <p:sldSz cx="11520488"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15" autoAdjust="0"/>
    <p:restoredTop sz="94660"/>
  </p:normalViewPr>
  <p:slideViewPr>
    <p:cSldViewPr snapToGrid="0">
      <p:cViewPr varScale="1">
        <p:scale>
          <a:sx n="81" d="100"/>
          <a:sy n="81" d="100"/>
        </p:scale>
        <p:origin x="96"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512DFA-E52A-4255-8757-A0832B9C1FCE}" type="datetimeFigureOut">
              <a:rPr lang="en-GB" smtClean="0"/>
              <a:t>08/10/2020</a:t>
            </a:fld>
            <a:endParaRPr lang="en-GB"/>
          </a:p>
        </p:txBody>
      </p:sp>
      <p:sp>
        <p:nvSpPr>
          <p:cNvPr id="4" name="Slide Image Placeholder 3"/>
          <p:cNvSpPr>
            <a:spLocks noGrp="1" noRot="1" noChangeAspect="1"/>
          </p:cNvSpPr>
          <p:nvPr>
            <p:ph type="sldImg" idx="2"/>
          </p:nvPr>
        </p:nvSpPr>
        <p:spPr>
          <a:xfrm>
            <a:off x="836613" y="1143000"/>
            <a:ext cx="5184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95877-52F6-490B-966B-E41766086716}" type="slidenum">
              <a:rPr lang="en-GB" smtClean="0"/>
              <a:t>‹#›</a:t>
            </a:fld>
            <a:endParaRPr lang="en-GB"/>
          </a:p>
        </p:txBody>
      </p:sp>
    </p:spTree>
    <p:extLst>
      <p:ext uri="{BB962C8B-B14F-4D97-AF65-F5344CB8AC3E}">
        <p14:creationId xmlns:p14="http://schemas.microsoft.com/office/powerpoint/2010/main" val="3003316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Gavabon</a:t>
            </a:r>
            <a:r>
              <a:rPr lang="en-GB" dirty="0"/>
              <a:t> font/</a:t>
            </a:r>
            <a:r>
              <a:rPr lang="en-GB" dirty="0" err="1"/>
              <a:t>Brittanian</a:t>
            </a:r>
            <a:r>
              <a:rPr lang="en-GB" dirty="0"/>
              <a:t> – 1001fonts.com</a:t>
            </a:r>
          </a:p>
        </p:txBody>
      </p:sp>
      <p:sp>
        <p:nvSpPr>
          <p:cNvPr id="4" name="Slide Number Placeholder 3"/>
          <p:cNvSpPr>
            <a:spLocks noGrp="1"/>
          </p:cNvSpPr>
          <p:nvPr>
            <p:ph type="sldNum" sz="quarter" idx="5"/>
          </p:nvPr>
        </p:nvSpPr>
        <p:spPr/>
        <p:txBody>
          <a:bodyPr/>
          <a:lstStyle/>
          <a:p>
            <a:fld id="{6BC695F8-2935-4D52-B88E-51D24A5A1F63}" type="slidenum">
              <a:rPr lang="en-GB" smtClean="0"/>
              <a:t>1</a:t>
            </a:fld>
            <a:endParaRPr lang="en-GB"/>
          </a:p>
        </p:txBody>
      </p:sp>
    </p:spTree>
    <p:extLst>
      <p:ext uri="{BB962C8B-B14F-4D97-AF65-F5344CB8AC3E}">
        <p14:creationId xmlns:p14="http://schemas.microsoft.com/office/powerpoint/2010/main" val="2665722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Gavabon</a:t>
            </a:r>
            <a:r>
              <a:rPr lang="en-GB" dirty="0"/>
              <a:t> font/</a:t>
            </a:r>
            <a:r>
              <a:rPr lang="en-GB" dirty="0" err="1"/>
              <a:t>Brittanian</a:t>
            </a:r>
            <a:r>
              <a:rPr lang="en-GB" dirty="0"/>
              <a:t> – 1001fonts.com</a:t>
            </a:r>
          </a:p>
        </p:txBody>
      </p:sp>
      <p:sp>
        <p:nvSpPr>
          <p:cNvPr id="4" name="Slide Number Placeholder 3"/>
          <p:cNvSpPr>
            <a:spLocks noGrp="1"/>
          </p:cNvSpPr>
          <p:nvPr>
            <p:ph type="sldNum" sz="quarter" idx="5"/>
          </p:nvPr>
        </p:nvSpPr>
        <p:spPr/>
        <p:txBody>
          <a:bodyPr/>
          <a:lstStyle/>
          <a:p>
            <a:fld id="{6BC695F8-2935-4D52-B88E-51D24A5A1F63}" type="slidenum">
              <a:rPr lang="en-GB" smtClean="0"/>
              <a:t>2</a:t>
            </a:fld>
            <a:endParaRPr lang="en-GB"/>
          </a:p>
        </p:txBody>
      </p:sp>
    </p:spTree>
    <p:extLst>
      <p:ext uri="{BB962C8B-B14F-4D97-AF65-F5344CB8AC3E}">
        <p14:creationId xmlns:p14="http://schemas.microsoft.com/office/powerpoint/2010/main" val="1126987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40061" y="1122363"/>
            <a:ext cx="8640366" cy="2387600"/>
          </a:xfrm>
        </p:spPr>
        <p:txBody>
          <a:bodyPr anchor="b"/>
          <a:lstStyle>
            <a:lvl1pPr algn="ctr">
              <a:defRPr sz="5669"/>
            </a:lvl1pPr>
          </a:lstStyle>
          <a:p>
            <a:r>
              <a:rPr lang="en-US"/>
              <a:t>Click to edit Master title style</a:t>
            </a:r>
            <a:endParaRPr lang="en-US" dirty="0"/>
          </a:p>
        </p:txBody>
      </p:sp>
      <p:sp>
        <p:nvSpPr>
          <p:cNvPr id="3" name="Subtitle 2"/>
          <p:cNvSpPr>
            <a:spLocks noGrp="1"/>
          </p:cNvSpPr>
          <p:nvPr>
            <p:ph type="subTitle" idx="1"/>
          </p:nvPr>
        </p:nvSpPr>
        <p:spPr>
          <a:xfrm>
            <a:off x="1440061" y="3602038"/>
            <a:ext cx="8640366" cy="1655762"/>
          </a:xfrm>
        </p:spPr>
        <p:txBody>
          <a:bodyPr/>
          <a:lstStyle>
            <a:lvl1pPr marL="0" indent="0" algn="ctr">
              <a:buNone/>
              <a:defRPr sz="2268"/>
            </a:lvl1pPr>
            <a:lvl2pPr marL="432008" indent="0" algn="ctr">
              <a:buNone/>
              <a:defRPr sz="1890"/>
            </a:lvl2pPr>
            <a:lvl3pPr marL="864017" indent="0" algn="ctr">
              <a:buNone/>
              <a:defRPr sz="1701"/>
            </a:lvl3pPr>
            <a:lvl4pPr marL="1296025" indent="0" algn="ctr">
              <a:buNone/>
              <a:defRPr sz="1512"/>
            </a:lvl4pPr>
            <a:lvl5pPr marL="1728033" indent="0" algn="ctr">
              <a:buNone/>
              <a:defRPr sz="1512"/>
            </a:lvl5pPr>
            <a:lvl6pPr marL="2160041" indent="0" algn="ctr">
              <a:buNone/>
              <a:defRPr sz="1512"/>
            </a:lvl6pPr>
            <a:lvl7pPr marL="2592050" indent="0" algn="ctr">
              <a:buNone/>
              <a:defRPr sz="1512"/>
            </a:lvl7pPr>
            <a:lvl8pPr marL="3024058" indent="0" algn="ctr">
              <a:buNone/>
              <a:defRPr sz="1512"/>
            </a:lvl8pPr>
            <a:lvl9pPr marL="3456066" indent="0" algn="ctr">
              <a:buNone/>
              <a:defRPr sz="151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076C6F-8B77-4184-AF1E-BF8392443BF8}"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494502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076C6F-8B77-4184-AF1E-BF8392443BF8}"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16296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4349" y="365125"/>
            <a:ext cx="248410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92033" y="365125"/>
            <a:ext cx="730831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076C6F-8B77-4184-AF1E-BF8392443BF8}"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111913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076C6F-8B77-4184-AF1E-BF8392443BF8}"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211802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6033" y="1709739"/>
            <a:ext cx="9936421" cy="2852737"/>
          </a:xfrm>
        </p:spPr>
        <p:txBody>
          <a:bodyPr anchor="b"/>
          <a:lstStyle>
            <a:lvl1pPr>
              <a:defRPr sz="5669"/>
            </a:lvl1pPr>
          </a:lstStyle>
          <a:p>
            <a:r>
              <a:rPr lang="en-US"/>
              <a:t>Click to edit Master title style</a:t>
            </a:r>
            <a:endParaRPr lang="en-US" dirty="0"/>
          </a:p>
        </p:txBody>
      </p:sp>
      <p:sp>
        <p:nvSpPr>
          <p:cNvPr id="3" name="Text Placeholder 2"/>
          <p:cNvSpPr>
            <a:spLocks noGrp="1"/>
          </p:cNvSpPr>
          <p:nvPr>
            <p:ph type="body" idx="1"/>
          </p:nvPr>
        </p:nvSpPr>
        <p:spPr>
          <a:xfrm>
            <a:off x="786033" y="4589464"/>
            <a:ext cx="9936421" cy="1500187"/>
          </a:xfrm>
        </p:spPr>
        <p:txBody>
          <a:bodyPr/>
          <a:lstStyle>
            <a:lvl1pPr marL="0" indent="0">
              <a:buNone/>
              <a:defRPr sz="2268">
                <a:solidFill>
                  <a:schemeClr val="tx1">
                    <a:tint val="75000"/>
                  </a:schemeClr>
                </a:solidFill>
              </a:defRPr>
            </a:lvl1pPr>
            <a:lvl2pPr marL="432008" indent="0">
              <a:buNone/>
              <a:defRPr sz="1890">
                <a:solidFill>
                  <a:schemeClr val="tx1">
                    <a:tint val="75000"/>
                  </a:schemeClr>
                </a:solidFill>
              </a:defRPr>
            </a:lvl2pPr>
            <a:lvl3pPr marL="864017" indent="0">
              <a:buNone/>
              <a:defRPr sz="1701">
                <a:solidFill>
                  <a:schemeClr val="tx1">
                    <a:tint val="75000"/>
                  </a:schemeClr>
                </a:solidFill>
              </a:defRPr>
            </a:lvl3pPr>
            <a:lvl4pPr marL="1296025" indent="0">
              <a:buNone/>
              <a:defRPr sz="1512">
                <a:solidFill>
                  <a:schemeClr val="tx1">
                    <a:tint val="75000"/>
                  </a:schemeClr>
                </a:solidFill>
              </a:defRPr>
            </a:lvl4pPr>
            <a:lvl5pPr marL="1728033" indent="0">
              <a:buNone/>
              <a:defRPr sz="1512">
                <a:solidFill>
                  <a:schemeClr val="tx1">
                    <a:tint val="75000"/>
                  </a:schemeClr>
                </a:solidFill>
              </a:defRPr>
            </a:lvl5pPr>
            <a:lvl6pPr marL="2160041" indent="0">
              <a:buNone/>
              <a:defRPr sz="1512">
                <a:solidFill>
                  <a:schemeClr val="tx1">
                    <a:tint val="75000"/>
                  </a:schemeClr>
                </a:solidFill>
              </a:defRPr>
            </a:lvl6pPr>
            <a:lvl7pPr marL="2592050" indent="0">
              <a:buNone/>
              <a:defRPr sz="1512">
                <a:solidFill>
                  <a:schemeClr val="tx1">
                    <a:tint val="75000"/>
                  </a:schemeClr>
                </a:solidFill>
              </a:defRPr>
            </a:lvl7pPr>
            <a:lvl8pPr marL="3024058" indent="0">
              <a:buNone/>
              <a:defRPr sz="1512">
                <a:solidFill>
                  <a:schemeClr val="tx1">
                    <a:tint val="75000"/>
                  </a:schemeClr>
                </a:solidFill>
              </a:defRPr>
            </a:lvl8pPr>
            <a:lvl9pPr marL="3456066" indent="0">
              <a:buNone/>
              <a:defRPr sz="151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076C6F-8B77-4184-AF1E-BF8392443BF8}" type="datetimeFigureOut">
              <a:rPr lang="en-GB" smtClean="0"/>
              <a:t>08/10/2020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3143478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92034" y="1825625"/>
            <a:ext cx="4896207"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32247" y="1825625"/>
            <a:ext cx="4896207"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076C6F-8B77-4184-AF1E-BF8392443BF8}"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1779720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93534" y="365126"/>
            <a:ext cx="993642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793535" y="1681163"/>
            <a:ext cx="4873706" cy="823912"/>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Edit Master text styles</a:t>
            </a:r>
          </a:p>
        </p:txBody>
      </p:sp>
      <p:sp>
        <p:nvSpPr>
          <p:cNvPr id="4" name="Content Placeholder 3"/>
          <p:cNvSpPr>
            <a:spLocks noGrp="1"/>
          </p:cNvSpPr>
          <p:nvPr>
            <p:ph sz="half" idx="2"/>
          </p:nvPr>
        </p:nvSpPr>
        <p:spPr>
          <a:xfrm>
            <a:off x="793535" y="2505075"/>
            <a:ext cx="487370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32247" y="1681163"/>
            <a:ext cx="4897708" cy="823912"/>
          </a:xfrm>
        </p:spPr>
        <p:txBody>
          <a:bodyPr anchor="b"/>
          <a:lstStyle>
            <a:lvl1pPr marL="0" indent="0">
              <a:buNone/>
              <a:defRPr sz="2268" b="1"/>
            </a:lvl1pPr>
            <a:lvl2pPr marL="432008" indent="0">
              <a:buNone/>
              <a:defRPr sz="1890" b="1"/>
            </a:lvl2pPr>
            <a:lvl3pPr marL="864017" indent="0">
              <a:buNone/>
              <a:defRPr sz="1701" b="1"/>
            </a:lvl3pPr>
            <a:lvl4pPr marL="1296025" indent="0">
              <a:buNone/>
              <a:defRPr sz="1512" b="1"/>
            </a:lvl4pPr>
            <a:lvl5pPr marL="1728033" indent="0">
              <a:buNone/>
              <a:defRPr sz="1512" b="1"/>
            </a:lvl5pPr>
            <a:lvl6pPr marL="2160041" indent="0">
              <a:buNone/>
              <a:defRPr sz="1512" b="1"/>
            </a:lvl6pPr>
            <a:lvl7pPr marL="2592050" indent="0">
              <a:buNone/>
              <a:defRPr sz="1512" b="1"/>
            </a:lvl7pPr>
            <a:lvl8pPr marL="3024058" indent="0">
              <a:buNone/>
              <a:defRPr sz="1512" b="1"/>
            </a:lvl8pPr>
            <a:lvl9pPr marL="3456066" indent="0">
              <a:buNone/>
              <a:defRPr sz="1512" b="1"/>
            </a:lvl9pPr>
          </a:lstStyle>
          <a:p>
            <a:pPr lvl="0"/>
            <a:r>
              <a:rPr lang="en-US"/>
              <a:t>Edit Master text styles</a:t>
            </a:r>
          </a:p>
        </p:txBody>
      </p:sp>
      <p:sp>
        <p:nvSpPr>
          <p:cNvPr id="6" name="Content Placeholder 5"/>
          <p:cNvSpPr>
            <a:spLocks noGrp="1"/>
          </p:cNvSpPr>
          <p:nvPr>
            <p:ph sz="quarter" idx="4"/>
          </p:nvPr>
        </p:nvSpPr>
        <p:spPr>
          <a:xfrm>
            <a:off x="5832247" y="2505075"/>
            <a:ext cx="489770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076C6F-8B77-4184-AF1E-BF8392443BF8}" type="datetimeFigureOut">
              <a:rPr lang="en-GB" smtClean="0"/>
              <a:t>08/10/2020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1642621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076C6F-8B77-4184-AF1E-BF8392443BF8}" type="datetimeFigureOut">
              <a:rPr lang="en-GB" smtClean="0"/>
              <a:t>08/10/2020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3065007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076C6F-8B77-4184-AF1E-BF8392443BF8}" type="datetimeFigureOut">
              <a:rPr lang="en-GB" smtClean="0"/>
              <a:t>08/10/2020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315702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3535" y="457200"/>
            <a:ext cx="3715657" cy="1600200"/>
          </a:xfrm>
        </p:spPr>
        <p:txBody>
          <a:bodyPr anchor="b"/>
          <a:lstStyle>
            <a:lvl1pPr>
              <a:defRPr sz="3024"/>
            </a:lvl1pPr>
          </a:lstStyle>
          <a:p>
            <a:r>
              <a:rPr lang="en-US"/>
              <a:t>Click to edit Master title style</a:t>
            </a:r>
            <a:endParaRPr lang="en-US" dirty="0"/>
          </a:p>
        </p:txBody>
      </p:sp>
      <p:sp>
        <p:nvSpPr>
          <p:cNvPr id="3" name="Content Placeholder 2"/>
          <p:cNvSpPr>
            <a:spLocks noGrp="1"/>
          </p:cNvSpPr>
          <p:nvPr>
            <p:ph idx="1"/>
          </p:nvPr>
        </p:nvSpPr>
        <p:spPr>
          <a:xfrm>
            <a:off x="4897708" y="987426"/>
            <a:ext cx="5832247" cy="4873625"/>
          </a:xfrm>
        </p:spPr>
        <p:txBody>
          <a:bodyPr/>
          <a:lstStyle>
            <a:lvl1pPr>
              <a:defRPr sz="3024"/>
            </a:lvl1pPr>
            <a:lvl2pPr>
              <a:defRPr sz="2646"/>
            </a:lvl2pPr>
            <a:lvl3pPr>
              <a:defRPr sz="2268"/>
            </a:lvl3pPr>
            <a:lvl4pPr>
              <a:defRPr sz="1890"/>
            </a:lvl4pPr>
            <a:lvl5pPr>
              <a:defRPr sz="1890"/>
            </a:lvl5pPr>
            <a:lvl6pPr>
              <a:defRPr sz="1890"/>
            </a:lvl6pPr>
            <a:lvl7pPr>
              <a:defRPr sz="1890"/>
            </a:lvl7pPr>
            <a:lvl8pPr>
              <a:defRPr sz="1890"/>
            </a:lvl8pPr>
            <a:lvl9pPr>
              <a:defRPr sz="189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3535" y="2057400"/>
            <a:ext cx="3715657" cy="3811588"/>
          </a:xfrm>
        </p:spPr>
        <p:txBody>
          <a:bodyPr/>
          <a:lstStyle>
            <a:lvl1pPr marL="0" indent="0">
              <a:buNone/>
              <a:defRPr sz="1512"/>
            </a:lvl1pPr>
            <a:lvl2pPr marL="432008" indent="0">
              <a:buNone/>
              <a:defRPr sz="1323"/>
            </a:lvl2pPr>
            <a:lvl3pPr marL="864017" indent="0">
              <a:buNone/>
              <a:defRPr sz="1134"/>
            </a:lvl3pPr>
            <a:lvl4pPr marL="1296025" indent="0">
              <a:buNone/>
              <a:defRPr sz="945"/>
            </a:lvl4pPr>
            <a:lvl5pPr marL="1728033" indent="0">
              <a:buNone/>
              <a:defRPr sz="945"/>
            </a:lvl5pPr>
            <a:lvl6pPr marL="2160041" indent="0">
              <a:buNone/>
              <a:defRPr sz="945"/>
            </a:lvl6pPr>
            <a:lvl7pPr marL="2592050" indent="0">
              <a:buNone/>
              <a:defRPr sz="945"/>
            </a:lvl7pPr>
            <a:lvl8pPr marL="3024058" indent="0">
              <a:buNone/>
              <a:defRPr sz="945"/>
            </a:lvl8pPr>
            <a:lvl9pPr marL="3456066" indent="0">
              <a:buNone/>
              <a:defRPr sz="945"/>
            </a:lvl9pPr>
          </a:lstStyle>
          <a:p>
            <a:pPr lvl="0"/>
            <a:r>
              <a:rPr lang="en-US"/>
              <a:t>Edit Master text styles</a:t>
            </a:r>
          </a:p>
        </p:txBody>
      </p:sp>
      <p:sp>
        <p:nvSpPr>
          <p:cNvPr id="5" name="Date Placeholder 4"/>
          <p:cNvSpPr>
            <a:spLocks noGrp="1"/>
          </p:cNvSpPr>
          <p:nvPr>
            <p:ph type="dt" sz="half" idx="10"/>
          </p:nvPr>
        </p:nvSpPr>
        <p:spPr/>
        <p:txBody>
          <a:bodyPr/>
          <a:lstStyle/>
          <a:p>
            <a:fld id="{F9076C6F-8B77-4184-AF1E-BF8392443BF8}"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3880199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3535" y="457200"/>
            <a:ext cx="3715657" cy="1600200"/>
          </a:xfrm>
        </p:spPr>
        <p:txBody>
          <a:bodyPr anchor="b"/>
          <a:lstStyle>
            <a:lvl1pPr>
              <a:defRPr sz="3024"/>
            </a:lvl1pPr>
          </a:lstStyle>
          <a:p>
            <a:r>
              <a:rPr lang="en-US"/>
              <a:t>Click to edit Master title style</a:t>
            </a:r>
            <a:endParaRPr lang="en-US" dirty="0"/>
          </a:p>
        </p:txBody>
      </p:sp>
      <p:sp>
        <p:nvSpPr>
          <p:cNvPr id="3" name="Picture Placeholder 2"/>
          <p:cNvSpPr>
            <a:spLocks noGrp="1" noChangeAspect="1"/>
          </p:cNvSpPr>
          <p:nvPr>
            <p:ph type="pic" idx="1"/>
          </p:nvPr>
        </p:nvSpPr>
        <p:spPr>
          <a:xfrm>
            <a:off x="4897708" y="987426"/>
            <a:ext cx="5832247" cy="4873625"/>
          </a:xfrm>
        </p:spPr>
        <p:txBody>
          <a:bodyPr anchor="t"/>
          <a:lstStyle>
            <a:lvl1pPr marL="0" indent="0">
              <a:buNone/>
              <a:defRPr sz="3024"/>
            </a:lvl1pPr>
            <a:lvl2pPr marL="432008" indent="0">
              <a:buNone/>
              <a:defRPr sz="2646"/>
            </a:lvl2pPr>
            <a:lvl3pPr marL="864017" indent="0">
              <a:buNone/>
              <a:defRPr sz="2268"/>
            </a:lvl3pPr>
            <a:lvl4pPr marL="1296025" indent="0">
              <a:buNone/>
              <a:defRPr sz="1890"/>
            </a:lvl4pPr>
            <a:lvl5pPr marL="1728033" indent="0">
              <a:buNone/>
              <a:defRPr sz="1890"/>
            </a:lvl5pPr>
            <a:lvl6pPr marL="2160041" indent="0">
              <a:buNone/>
              <a:defRPr sz="1890"/>
            </a:lvl6pPr>
            <a:lvl7pPr marL="2592050" indent="0">
              <a:buNone/>
              <a:defRPr sz="1890"/>
            </a:lvl7pPr>
            <a:lvl8pPr marL="3024058" indent="0">
              <a:buNone/>
              <a:defRPr sz="1890"/>
            </a:lvl8pPr>
            <a:lvl9pPr marL="3456066" indent="0">
              <a:buNone/>
              <a:defRPr sz="1890"/>
            </a:lvl9pPr>
          </a:lstStyle>
          <a:p>
            <a:r>
              <a:rPr lang="en-US"/>
              <a:t>Click icon to add picture</a:t>
            </a:r>
            <a:endParaRPr lang="en-US" dirty="0"/>
          </a:p>
        </p:txBody>
      </p:sp>
      <p:sp>
        <p:nvSpPr>
          <p:cNvPr id="4" name="Text Placeholder 3"/>
          <p:cNvSpPr>
            <a:spLocks noGrp="1"/>
          </p:cNvSpPr>
          <p:nvPr>
            <p:ph type="body" sz="half" idx="2"/>
          </p:nvPr>
        </p:nvSpPr>
        <p:spPr>
          <a:xfrm>
            <a:off x="793535" y="2057400"/>
            <a:ext cx="3715657" cy="3811588"/>
          </a:xfrm>
        </p:spPr>
        <p:txBody>
          <a:bodyPr/>
          <a:lstStyle>
            <a:lvl1pPr marL="0" indent="0">
              <a:buNone/>
              <a:defRPr sz="1512"/>
            </a:lvl1pPr>
            <a:lvl2pPr marL="432008" indent="0">
              <a:buNone/>
              <a:defRPr sz="1323"/>
            </a:lvl2pPr>
            <a:lvl3pPr marL="864017" indent="0">
              <a:buNone/>
              <a:defRPr sz="1134"/>
            </a:lvl3pPr>
            <a:lvl4pPr marL="1296025" indent="0">
              <a:buNone/>
              <a:defRPr sz="945"/>
            </a:lvl4pPr>
            <a:lvl5pPr marL="1728033" indent="0">
              <a:buNone/>
              <a:defRPr sz="945"/>
            </a:lvl5pPr>
            <a:lvl6pPr marL="2160041" indent="0">
              <a:buNone/>
              <a:defRPr sz="945"/>
            </a:lvl6pPr>
            <a:lvl7pPr marL="2592050" indent="0">
              <a:buNone/>
              <a:defRPr sz="945"/>
            </a:lvl7pPr>
            <a:lvl8pPr marL="3024058" indent="0">
              <a:buNone/>
              <a:defRPr sz="945"/>
            </a:lvl8pPr>
            <a:lvl9pPr marL="3456066" indent="0">
              <a:buNone/>
              <a:defRPr sz="945"/>
            </a:lvl9pPr>
          </a:lstStyle>
          <a:p>
            <a:pPr lvl="0"/>
            <a:r>
              <a:rPr lang="en-US"/>
              <a:t>Edit Master text styles</a:t>
            </a:r>
          </a:p>
        </p:txBody>
      </p:sp>
      <p:sp>
        <p:nvSpPr>
          <p:cNvPr id="5" name="Date Placeholder 4"/>
          <p:cNvSpPr>
            <a:spLocks noGrp="1"/>
          </p:cNvSpPr>
          <p:nvPr>
            <p:ph type="dt" sz="half" idx="10"/>
          </p:nvPr>
        </p:nvSpPr>
        <p:spPr/>
        <p:txBody>
          <a:bodyPr/>
          <a:lstStyle/>
          <a:p>
            <a:fld id="{F9076C6F-8B77-4184-AF1E-BF8392443BF8}" type="datetimeFigureOut">
              <a:rPr lang="en-GB" smtClean="0"/>
              <a:t>08/10/2020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EFE586-3CD6-4137-9C30-22EA2500DD75}" type="slidenum">
              <a:rPr lang="en-GB" smtClean="0"/>
              <a:t>‹#›</a:t>
            </a:fld>
            <a:endParaRPr lang="en-GB"/>
          </a:p>
        </p:txBody>
      </p:sp>
    </p:spTree>
    <p:extLst>
      <p:ext uri="{BB962C8B-B14F-4D97-AF65-F5344CB8AC3E}">
        <p14:creationId xmlns:p14="http://schemas.microsoft.com/office/powerpoint/2010/main" val="2541080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034" y="365126"/>
            <a:ext cx="9936421"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92034" y="1825625"/>
            <a:ext cx="9936421"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2033" y="6356351"/>
            <a:ext cx="2592110" cy="365125"/>
          </a:xfrm>
          <a:prstGeom prst="rect">
            <a:avLst/>
          </a:prstGeom>
        </p:spPr>
        <p:txBody>
          <a:bodyPr vert="horz" lIns="91440" tIns="45720" rIns="91440" bIns="45720" rtlCol="0" anchor="ctr"/>
          <a:lstStyle>
            <a:lvl1pPr algn="l">
              <a:defRPr sz="1134">
                <a:solidFill>
                  <a:schemeClr val="tx1">
                    <a:tint val="75000"/>
                  </a:schemeClr>
                </a:solidFill>
              </a:defRPr>
            </a:lvl1pPr>
          </a:lstStyle>
          <a:p>
            <a:fld id="{F9076C6F-8B77-4184-AF1E-BF8392443BF8}" type="datetimeFigureOut">
              <a:rPr lang="en-GB" smtClean="0"/>
              <a:t>08/10/2020</a:t>
            </a:fld>
            <a:endParaRPr lang="en-GB"/>
          </a:p>
        </p:txBody>
      </p:sp>
      <p:sp>
        <p:nvSpPr>
          <p:cNvPr id="5" name="Footer Placeholder 4"/>
          <p:cNvSpPr>
            <a:spLocks noGrp="1"/>
          </p:cNvSpPr>
          <p:nvPr>
            <p:ph type="ftr" sz="quarter" idx="3"/>
          </p:nvPr>
        </p:nvSpPr>
        <p:spPr>
          <a:xfrm>
            <a:off x="3816162" y="6356351"/>
            <a:ext cx="3888165" cy="365125"/>
          </a:xfrm>
          <a:prstGeom prst="rect">
            <a:avLst/>
          </a:prstGeom>
        </p:spPr>
        <p:txBody>
          <a:bodyPr vert="horz" lIns="91440" tIns="45720" rIns="91440" bIns="45720" rtlCol="0" anchor="ctr"/>
          <a:lstStyle>
            <a:lvl1pPr algn="ctr">
              <a:defRPr sz="1134">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136345" y="6356351"/>
            <a:ext cx="2592110" cy="365125"/>
          </a:xfrm>
          <a:prstGeom prst="rect">
            <a:avLst/>
          </a:prstGeom>
        </p:spPr>
        <p:txBody>
          <a:bodyPr vert="horz" lIns="91440" tIns="45720" rIns="91440" bIns="45720" rtlCol="0" anchor="ctr"/>
          <a:lstStyle>
            <a:lvl1pPr algn="r">
              <a:defRPr sz="1134">
                <a:solidFill>
                  <a:schemeClr val="tx1">
                    <a:tint val="75000"/>
                  </a:schemeClr>
                </a:solidFill>
              </a:defRPr>
            </a:lvl1pPr>
          </a:lstStyle>
          <a:p>
            <a:fld id="{22EFE586-3CD6-4137-9C30-22EA2500DD75}" type="slidenum">
              <a:rPr lang="en-GB" smtClean="0"/>
              <a:t>‹#›</a:t>
            </a:fld>
            <a:endParaRPr lang="en-GB"/>
          </a:p>
        </p:txBody>
      </p:sp>
    </p:spTree>
    <p:extLst>
      <p:ext uri="{BB962C8B-B14F-4D97-AF65-F5344CB8AC3E}">
        <p14:creationId xmlns:p14="http://schemas.microsoft.com/office/powerpoint/2010/main" val="3705908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64017" rtl="0" eaLnBrk="1" latinLnBrk="0" hangingPunct="1">
        <a:lnSpc>
          <a:spcPct val="90000"/>
        </a:lnSpc>
        <a:spcBef>
          <a:spcPct val="0"/>
        </a:spcBef>
        <a:buNone/>
        <a:defRPr sz="4158" kern="1200">
          <a:solidFill>
            <a:schemeClr val="tx1"/>
          </a:solidFill>
          <a:latin typeface="+mj-lt"/>
          <a:ea typeface="+mj-ea"/>
          <a:cs typeface="+mj-cs"/>
        </a:defRPr>
      </a:lvl1pPr>
    </p:titleStyle>
    <p:bodyStyle>
      <a:lvl1pPr marL="216004" indent="-216004" algn="l" defTabSz="864017" rtl="0" eaLnBrk="1" latinLnBrk="0" hangingPunct="1">
        <a:lnSpc>
          <a:spcPct val="90000"/>
        </a:lnSpc>
        <a:spcBef>
          <a:spcPts val="945"/>
        </a:spcBef>
        <a:buFont typeface="Arial" panose="020B0604020202020204" pitchFamily="34" charset="0"/>
        <a:buChar char="•"/>
        <a:defRPr sz="2646" kern="1200">
          <a:solidFill>
            <a:schemeClr val="tx1"/>
          </a:solidFill>
          <a:latin typeface="+mn-lt"/>
          <a:ea typeface="+mn-ea"/>
          <a:cs typeface="+mn-cs"/>
        </a:defRPr>
      </a:lvl1pPr>
      <a:lvl2pPr marL="648012" indent="-216004" algn="l" defTabSz="864017" rtl="0" eaLnBrk="1" latinLnBrk="0" hangingPunct="1">
        <a:lnSpc>
          <a:spcPct val="90000"/>
        </a:lnSpc>
        <a:spcBef>
          <a:spcPts val="472"/>
        </a:spcBef>
        <a:buFont typeface="Arial" panose="020B0604020202020204" pitchFamily="34" charset="0"/>
        <a:buChar char="•"/>
        <a:defRPr sz="2268" kern="1200">
          <a:solidFill>
            <a:schemeClr val="tx1"/>
          </a:solidFill>
          <a:latin typeface="+mn-lt"/>
          <a:ea typeface="+mn-ea"/>
          <a:cs typeface="+mn-cs"/>
        </a:defRPr>
      </a:lvl2pPr>
      <a:lvl3pPr marL="1080021" indent="-216004" algn="l" defTabSz="864017" rtl="0" eaLnBrk="1" latinLnBrk="0" hangingPunct="1">
        <a:lnSpc>
          <a:spcPct val="90000"/>
        </a:lnSpc>
        <a:spcBef>
          <a:spcPts val="472"/>
        </a:spcBef>
        <a:buFont typeface="Arial" panose="020B0604020202020204" pitchFamily="34" charset="0"/>
        <a:buChar char="•"/>
        <a:defRPr sz="1890" kern="1200">
          <a:solidFill>
            <a:schemeClr val="tx1"/>
          </a:solidFill>
          <a:latin typeface="+mn-lt"/>
          <a:ea typeface="+mn-ea"/>
          <a:cs typeface="+mn-cs"/>
        </a:defRPr>
      </a:lvl3pPr>
      <a:lvl4pPr marL="1512029"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4pPr>
      <a:lvl5pPr marL="1944037"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5pPr>
      <a:lvl6pPr marL="2376046"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8054"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40062"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2070" indent="-216004" algn="l" defTabSz="864017"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en-US"/>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youtube.com/watch?v=B-nEYsyRlYo"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B8C0F2-606C-421C-A477-B72B9EB4A30E}"/>
              </a:ext>
            </a:extLst>
          </p:cNvPr>
          <p:cNvSpPr/>
          <p:nvPr/>
        </p:nvSpPr>
        <p:spPr>
          <a:xfrm>
            <a:off x="288078" y="688827"/>
            <a:ext cx="10867799" cy="1457552"/>
          </a:xfrm>
          <a:custGeom>
            <a:avLst/>
            <a:gdLst>
              <a:gd name="connsiteX0" fmla="*/ 0 w 10867799"/>
              <a:gd name="connsiteY0" fmla="*/ 0 h 1457552"/>
              <a:gd name="connsiteX1" fmla="*/ 461881 w 10867799"/>
              <a:gd name="connsiteY1" fmla="*/ 0 h 1457552"/>
              <a:gd name="connsiteX2" fmla="*/ 1249797 w 10867799"/>
              <a:gd name="connsiteY2" fmla="*/ 0 h 1457552"/>
              <a:gd name="connsiteX3" fmla="*/ 1603000 w 10867799"/>
              <a:gd name="connsiteY3" fmla="*/ 0 h 1457552"/>
              <a:gd name="connsiteX4" fmla="*/ 2173560 w 10867799"/>
              <a:gd name="connsiteY4" fmla="*/ 0 h 1457552"/>
              <a:gd name="connsiteX5" fmla="*/ 2744119 w 10867799"/>
              <a:gd name="connsiteY5" fmla="*/ 0 h 1457552"/>
              <a:gd name="connsiteX6" fmla="*/ 3097323 w 10867799"/>
              <a:gd name="connsiteY6" fmla="*/ 0 h 1457552"/>
              <a:gd name="connsiteX7" fmla="*/ 3993916 w 10867799"/>
              <a:gd name="connsiteY7" fmla="*/ 0 h 1457552"/>
              <a:gd name="connsiteX8" fmla="*/ 4673154 w 10867799"/>
              <a:gd name="connsiteY8" fmla="*/ 0 h 1457552"/>
              <a:gd name="connsiteX9" fmla="*/ 5461069 w 10867799"/>
              <a:gd name="connsiteY9" fmla="*/ 0 h 1457552"/>
              <a:gd name="connsiteX10" fmla="*/ 6140306 w 10867799"/>
              <a:gd name="connsiteY10" fmla="*/ 0 h 1457552"/>
              <a:gd name="connsiteX11" fmla="*/ 6710866 w 10867799"/>
              <a:gd name="connsiteY11" fmla="*/ 0 h 1457552"/>
              <a:gd name="connsiteX12" fmla="*/ 7390103 w 10867799"/>
              <a:gd name="connsiteY12" fmla="*/ 0 h 1457552"/>
              <a:gd name="connsiteX13" fmla="*/ 7743307 w 10867799"/>
              <a:gd name="connsiteY13" fmla="*/ 0 h 1457552"/>
              <a:gd name="connsiteX14" fmla="*/ 8096510 w 10867799"/>
              <a:gd name="connsiteY14" fmla="*/ 0 h 1457552"/>
              <a:gd name="connsiteX15" fmla="*/ 8667070 w 10867799"/>
              <a:gd name="connsiteY15" fmla="*/ 0 h 1457552"/>
              <a:gd name="connsiteX16" fmla="*/ 9128951 w 10867799"/>
              <a:gd name="connsiteY16" fmla="*/ 0 h 1457552"/>
              <a:gd name="connsiteX17" fmla="*/ 9590833 w 10867799"/>
              <a:gd name="connsiteY17" fmla="*/ 0 h 1457552"/>
              <a:gd name="connsiteX18" fmla="*/ 10270070 w 10867799"/>
              <a:gd name="connsiteY18" fmla="*/ 0 h 1457552"/>
              <a:gd name="connsiteX19" fmla="*/ 10867799 w 10867799"/>
              <a:gd name="connsiteY19" fmla="*/ 0 h 1457552"/>
              <a:gd name="connsiteX20" fmla="*/ 10867799 w 10867799"/>
              <a:gd name="connsiteY20" fmla="*/ 500426 h 1457552"/>
              <a:gd name="connsiteX21" fmla="*/ 10867799 w 10867799"/>
              <a:gd name="connsiteY21" fmla="*/ 986277 h 1457552"/>
              <a:gd name="connsiteX22" fmla="*/ 10867799 w 10867799"/>
              <a:gd name="connsiteY22" fmla="*/ 1457552 h 1457552"/>
              <a:gd name="connsiteX23" fmla="*/ 10297240 w 10867799"/>
              <a:gd name="connsiteY23" fmla="*/ 1457552 h 1457552"/>
              <a:gd name="connsiteX24" fmla="*/ 9726680 w 10867799"/>
              <a:gd name="connsiteY24" fmla="*/ 1457552 h 1457552"/>
              <a:gd name="connsiteX25" fmla="*/ 8938765 w 10867799"/>
              <a:gd name="connsiteY25" fmla="*/ 1457552 h 1457552"/>
              <a:gd name="connsiteX26" fmla="*/ 8476883 w 10867799"/>
              <a:gd name="connsiteY26" fmla="*/ 1457552 h 1457552"/>
              <a:gd name="connsiteX27" fmla="*/ 7906324 w 10867799"/>
              <a:gd name="connsiteY27" fmla="*/ 1457552 h 1457552"/>
              <a:gd name="connsiteX28" fmla="*/ 7227086 w 10867799"/>
              <a:gd name="connsiteY28" fmla="*/ 1457552 h 1457552"/>
              <a:gd name="connsiteX29" fmla="*/ 6873883 w 10867799"/>
              <a:gd name="connsiteY29" fmla="*/ 1457552 h 1457552"/>
              <a:gd name="connsiteX30" fmla="*/ 6194645 w 10867799"/>
              <a:gd name="connsiteY30" fmla="*/ 1457552 h 1457552"/>
              <a:gd name="connsiteX31" fmla="*/ 5732764 w 10867799"/>
              <a:gd name="connsiteY31" fmla="*/ 1457552 h 1457552"/>
              <a:gd name="connsiteX32" fmla="*/ 5379561 w 10867799"/>
              <a:gd name="connsiteY32" fmla="*/ 1457552 h 1457552"/>
              <a:gd name="connsiteX33" fmla="*/ 4700323 w 10867799"/>
              <a:gd name="connsiteY33" fmla="*/ 1457552 h 1457552"/>
              <a:gd name="connsiteX34" fmla="*/ 3912408 w 10867799"/>
              <a:gd name="connsiteY34" fmla="*/ 1457552 h 1457552"/>
              <a:gd name="connsiteX35" fmla="*/ 3015814 w 10867799"/>
              <a:gd name="connsiteY35" fmla="*/ 1457552 h 1457552"/>
              <a:gd name="connsiteX36" fmla="*/ 2119221 w 10867799"/>
              <a:gd name="connsiteY36" fmla="*/ 1457552 h 1457552"/>
              <a:gd name="connsiteX37" fmla="*/ 1766017 w 10867799"/>
              <a:gd name="connsiteY37" fmla="*/ 1457552 h 1457552"/>
              <a:gd name="connsiteX38" fmla="*/ 1086780 w 10867799"/>
              <a:gd name="connsiteY38" fmla="*/ 1457552 h 1457552"/>
              <a:gd name="connsiteX39" fmla="*/ 0 w 10867799"/>
              <a:gd name="connsiteY39" fmla="*/ 1457552 h 1457552"/>
              <a:gd name="connsiteX40" fmla="*/ 0 w 10867799"/>
              <a:gd name="connsiteY40" fmla="*/ 1015428 h 1457552"/>
              <a:gd name="connsiteX41" fmla="*/ 0 w 10867799"/>
              <a:gd name="connsiteY41" fmla="*/ 558728 h 1457552"/>
              <a:gd name="connsiteX42" fmla="*/ 0 w 10867799"/>
              <a:gd name="connsiteY42" fmla="*/ 0 h 1457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867799" h="1457552" fill="none" extrusionOk="0">
                <a:moveTo>
                  <a:pt x="0" y="0"/>
                </a:moveTo>
                <a:cubicBezTo>
                  <a:pt x="205553" y="192"/>
                  <a:pt x="322563" y="-10870"/>
                  <a:pt x="461881" y="0"/>
                </a:cubicBezTo>
                <a:cubicBezTo>
                  <a:pt x="601199" y="10870"/>
                  <a:pt x="1022462" y="-34949"/>
                  <a:pt x="1249797" y="0"/>
                </a:cubicBezTo>
                <a:cubicBezTo>
                  <a:pt x="1477132" y="34949"/>
                  <a:pt x="1494208" y="2680"/>
                  <a:pt x="1603000" y="0"/>
                </a:cubicBezTo>
                <a:cubicBezTo>
                  <a:pt x="1711792" y="-2680"/>
                  <a:pt x="1933896" y="-2568"/>
                  <a:pt x="2173560" y="0"/>
                </a:cubicBezTo>
                <a:cubicBezTo>
                  <a:pt x="2413224" y="2568"/>
                  <a:pt x="2488137" y="-13901"/>
                  <a:pt x="2744119" y="0"/>
                </a:cubicBezTo>
                <a:cubicBezTo>
                  <a:pt x="3000101" y="13901"/>
                  <a:pt x="2934151" y="3125"/>
                  <a:pt x="3097323" y="0"/>
                </a:cubicBezTo>
                <a:cubicBezTo>
                  <a:pt x="3260495" y="-3125"/>
                  <a:pt x="3647608" y="18751"/>
                  <a:pt x="3993916" y="0"/>
                </a:cubicBezTo>
                <a:cubicBezTo>
                  <a:pt x="4340224" y="-18751"/>
                  <a:pt x="4368007" y="29002"/>
                  <a:pt x="4673154" y="0"/>
                </a:cubicBezTo>
                <a:cubicBezTo>
                  <a:pt x="4978301" y="-29002"/>
                  <a:pt x="5245312" y="21447"/>
                  <a:pt x="5461069" y="0"/>
                </a:cubicBezTo>
                <a:cubicBezTo>
                  <a:pt x="5676826" y="-21447"/>
                  <a:pt x="5936869" y="4271"/>
                  <a:pt x="6140306" y="0"/>
                </a:cubicBezTo>
                <a:cubicBezTo>
                  <a:pt x="6343743" y="-4271"/>
                  <a:pt x="6577060" y="-6365"/>
                  <a:pt x="6710866" y="0"/>
                </a:cubicBezTo>
                <a:cubicBezTo>
                  <a:pt x="6844672" y="6365"/>
                  <a:pt x="7126036" y="-29872"/>
                  <a:pt x="7390103" y="0"/>
                </a:cubicBezTo>
                <a:cubicBezTo>
                  <a:pt x="7654170" y="29872"/>
                  <a:pt x="7618339" y="15668"/>
                  <a:pt x="7743307" y="0"/>
                </a:cubicBezTo>
                <a:cubicBezTo>
                  <a:pt x="7868275" y="-15668"/>
                  <a:pt x="7942363" y="10073"/>
                  <a:pt x="8096510" y="0"/>
                </a:cubicBezTo>
                <a:cubicBezTo>
                  <a:pt x="8250657" y="-10073"/>
                  <a:pt x="8514825" y="-22776"/>
                  <a:pt x="8667070" y="0"/>
                </a:cubicBezTo>
                <a:cubicBezTo>
                  <a:pt x="8819315" y="22776"/>
                  <a:pt x="8938314" y="919"/>
                  <a:pt x="9128951" y="0"/>
                </a:cubicBezTo>
                <a:cubicBezTo>
                  <a:pt x="9319588" y="-919"/>
                  <a:pt x="9401139" y="-3174"/>
                  <a:pt x="9590833" y="0"/>
                </a:cubicBezTo>
                <a:cubicBezTo>
                  <a:pt x="9780527" y="3174"/>
                  <a:pt x="9932372" y="1701"/>
                  <a:pt x="10270070" y="0"/>
                </a:cubicBezTo>
                <a:cubicBezTo>
                  <a:pt x="10607768" y="-1701"/>
                  <a:pt x="10657451" y="16677"/>
                  <a:pt x="10867799" y="0"/>
                </a:cubicBezTo>
                <a:cubicBezTo>
                  <a:pt x="10887479" y="156727"/>
                  <a:pt x="10851377" y="268970"/>
                  <a:pt x="10867799" y="500426"/>
                </a:cubicBezTo>
                <a:cubicBezTo>
                  <a:pt x="10884221" y="731882"/>
                  <a:pt x="10849224" y="866481"/>
                  <a:pt x="10867799" y="986277"/>
                </a:cubicBezTo>
                <a:cubicBezTo>
                  <a:pt x="10886374" y="1106073"/>
                  <a:pt x="10850911" y="1356986"/>
                  <a:pt x="10867799" y="1457552"/>
                </a:cubicBezTo>
                <a:cubicBezTo>
                  <a:pt x="10618771" y="1443214"/>
                  <a:pt x="10459716" y="1455825"/>
                  <a:pt x="10297240" y="1457552"/>
                </a:cubicBezTo>
                <a:cubicBezTo>
                  <a:pt x="10134764" y="1459279"/>
                  <a:pt x="9993103" y="1462394"/>
                  <a:pt x="9726680" y="1457552"/>
                </a:cubicBezTo>
                <a:cubicBezTo>
                  <a:pt x="9460257" y="1452710"/>
                  <a:pt x="9218040" y="1448592"/>
                  <a:pt x="8938765" y="1457552"/>
                </a:cubicBezTo>
                <a:cubicBezTo>
                  <a:pt x="8659491" y="1466512"/>
                  <a:pt x="8610605" y="1453253"/>
                  <a:pt x="8476883" y="1457552"/>
                </a:cubicBezTo>
                <a:cubicBezTo>
                  <a:pt x="8343161" y="1461851"/>
                  <a:pt x="8141987" y="1473723"/>
                  <a:pt x="7906324" y="1457552"/>
                </a:cubicBezTo>
                <a:cubicBezTo>
                  <a:pt x="7670661" y="1441381"/>
                  <a:pt x="7363467" y="1471551"/>
                  <a:pt x="7227086" y="1457552"/>
                </a:cubicBezTo>
                <a:cubicBezTo>
                  <a:pt x="7090705" y="1443553"/>
                  <a:pt x="6954866" y="1460280"/>
                  <a:pt x="6873883" y="1457552"/>
                </a:cubicBezTo>
                <a:cubicBezTo>
                  <a:pt x="6792900" y="1454824"/>
                  <a:pt x="6350932" y="1469059"/>
                  <a:pt x="6194645" y="1457552"/>
                </a:cubicBezTo>
                <a:cubicBezTo>
                  <a:pt x="6038358" y="1446045"/>
                  <a:pt x="5933916" y="1473049"/>
                  <a:pt x="5732764" y="1457552"/>
                </a:cubicBezTo>
                <a:cubicBezTo>
                  <a:pt x="5531612" y="1442055"/>
                  <a:pt x="5547784" y="1461028"/>
                  <a:pt x="5379561" y="1457552"/>
                </a:cubicBezTo>
                <a:cubicBezTo>
                  <a:pt x="5211338" y="1454076"/>
                  <a:pt x="4858889" y="1487658"/>
                  <a:pt x="4700323" y="1457552"/>
                </a:cubicBezTo>
                <a:cubicBezTo>
                  <a:pt x="4541757" y="1427446"/>
                  <a:pt x="4253920" y="1463706"/>
                  <a:pt x="3912408" y="1457552"/>
                </a:cubicBezTo>
                <a:cubicBezTo>
                  <a:pt x="3570896" y="1451398"/>
                  <a:pt x="3454778" y="1466071"/>
                  <a:pt x="3015814" y="1457552"/>
                </a:cubicBezTo>
                <a:cubicBezTo>
                  <a:pt x="2576850" y="1449033"/>
                  <a:pt x="2401845" y="1451011"/>
                  <a:pt x="2119221" y="1457552"/>
                </a:cubicBezTo>
                <a:cubicBezTo>
                  <a:pt x="1836597" y="1464093"/>
                  <a:pt x="1869501" y="1464530"/>
                  <a:pt x="1766017" y="1457552"/>
                </a:cubicBezTo>
                <a:cubicBezTo>
                  <a:pt x="1662533" y="1450574"/>
                  <a:pt x="1401616" y="1459677"/>
                  <a:pt x="1086780" y="1457552"/>
                </a:cubicBezTo>
                <a:cubicBezTo>
                  <a:pt x="771944" y="1455427"/>
                  <a:pt x="425383" y="1436707"/>
                  <a:pt x="0" y="1457552"/>
                </a:cubicBezTo>
                <a:cubicBezTo>
                  <a:pt x="-9606" y="1283419"/>
                  <a:pt x="-15012" y="1153750"/>
                  <a:pt x="0" y="1015428"/>
                </a:cubicBezTo>
                <a:cubicBezTo>
                  <a:pt x="15012" y="877106"/>
                  <a:pt x="-14985" y="680732"/>
                  <a:pt x="0" y="558728"/>
                </a:cubicBezTo>
                <a:cubicBezTo>
                  <a:pt x="14985" y="436724"/>
                  <a:pt x="-2187" y="229721"/>
                  <a:pt x="0" y="0"/>
                </a:cubicBezTo>
                <a:close/>
              </a:path>
              <a:path w="10867799" h="1457552" stroke="0" extrusionOk="0">
                <a:moveTo>
                  <a:pt x="0" y="0"/>
                </a:moveTo>
                <a:cubicBezTo>
                  <a:pt x="268630" y="-32313"/>
                  <a:pt x="467392" y="4043"/>
                  <a:pt x="679237" y="0"/>
                </a:cubicBezTo>
                <a:cubicBezTo>
                  <a:pt x="891082" y="-4043"/>
                  <a:pt x="1095560" y="1996"/>
                  <a:pt x="1358475" y="0"/>
                </a:cubicBezTo>
                <a:cubicBezTo>
                  <a:pt x="1621390" y="-1996"/>
                  <a:pt x="1607517" y="14928"/>
                  <a:pt x="1820356" y="0"/>
                </a:cubicBezTo>
                <a:cubicBezTo>
                  <a:pt x="2033195" y="-14928"/>
                  <a:pt x="2222523" y="16189"/>
                  <a:pt x="2499594" y="0"/>
                </a:cubicBezTo>
                <a:cubicBezTo>
                  <a:pt x="2776665" y="-16189"/>
                  <a:pt x="2813836" y="786"/>
                  <a:pt x="2961475" y="0"/>
                </a:cubicBezTo>
                <a:cubicBezTo>
                  <a:pt x="3109114" y="-786"/>
                  <a:pt x="3607485" y="26939"/>
                  <a:pt x="3858069" y="0"/>
                </a:cubicBezTo>
                <a:cubicBezTo>
                  <a:pt x="4108653" y="-26939"/>
                  <a:pt x="4210327" y="-1981"/>
                  <a:pt x="4428628" y="0"/>
                </a:cubicBezTo>
                <a:cubicBezTo>
                  <a:pt x="4646929" y="1981"/>
                  <a:pt x="4767466" y="9258"/>
                  <a:pt x="4890510" y="0"/>
                </a:cubicBezTo>
                <a:cubicBezTo>
                  <a:pt x="5013554" y="-9258"/>
                  <a:pt x="5329006" y="-24682"/>
                  <a:pt x="5569747" y="0"/>
                </a:cubicBezTo>
                <a:cubicBezTo>
                  <a:pt x="5810488" y="24682"/>
                  <a:pt x="6077846" y="5026"/>
                  <a:pt x="6466340" y="0"/>
                </a:cubicBezTo>
                <a:cubicBezTo>
                  <a:pt x="6854834" y="-5026"/>
                  <a:pt x="7019246" y="34530"/>
                  <a:pt x="7254256" y="0"/>
                </a:cubicBezTo>
                <a:cubicBezTo>
                  <a:pt x="7489266" y="-34530"/>
                  <a:pt x="7554366" y="10635"/>
                  <a:pt x="7716137" y="0"/>
                </a:cubicBezTo>
                <a:cubicBezTo>
                  <a:pt x="7877908" y="-10635"/>
                  <a:pt x="8148077" y="30429"/>
                  <a:pt x="8395375" y="0"/>
                </a:cubicBezTo>
                <a:cubicBezTo>
                  <a:pt x="8642673" y="-30429"/>
                  <a:pt x="8572775" y="7349"/>
                  <a:pt x="8748578" y="0"/>
                </a:cubicBezTo>
                <a:cubicBezTo>
                  <a:pt x="8924381" y="-7349"/>
                  <a:pt x="9085811" y="-12405"/>
                  <a:pt x="9319138" y="0"/>
                </a:cubicBezTo>
                <a:cubicBezTo>
                  <a:pt x="9552465" y="12405"/>
                  <a:pt x="9701692" y="-9388"/>
                  <a:pt x="9889697" y="0"/>
                </a:cubicBezTo>
                <a:cubicBezTo>
                  <a:pt x="10077702" y="9388"/>
                  <a:pt x="10421931" y="3803"/>
                  <a:pt x="10867799" y="0"/>
                </a:cubicBezTo>
                <a:cubicBezTo>
                  <a:pt x="10873325" y="126044"/>
                  <a:pt x="10877855" y="350125"/>
                  <a:pt x="10867799" y="515002"/>
                </a:cubicBezTo>
                <a:cubicBezTo>
                  <a:pt x="10857743" y="679879"/>
                  <a:pt x="10871088" y="759760"/>
                  <a:pt x="10867799" y="986277"/>
                </a:cubicBezTo>
                <a:cubicBezTo>
                  <a:pt x="10864510" y="1212795"/>
                  <a:pt x="10884777" y="1263385"/>
                  <a:pt x="10867799" y="1457552"/>
                </a:cubicBezTo>
                <a:cubicBezTo>
                  <a:pt x="10587084" y="1447698"/>
                  <a:pt x="10170875" y="1456782"/>
                  <a:pt x="9971206" y="1457552"/>
                </a:cubicBezTo>
                <a:cubicBezTo>
                  <a:pt x="9771537" y="1458322"/>
                  <a:pt x="9485620" y="1462021"/>
                  <a:pt x="9183290" y="1457552"/>
                </a:cubicBezTo>
                <a:cubicBezTo>
                  <a:pt x="8880960" y="1453083"/>
                  <a:pt x="8618843" y="1440300"/>
                  <a:pt x="8286697" y="1457552"/>
                </a:cubicBezTo>
                <a:cubicBezTo>
                  <a:pt x="7954551" y="1474804"/>
                  <a:pt x="7774357" y="1471424"/>
                  <a:pt x="7498781" y="1457552"/>
                </a:cubicBezTo>
                <a:cubicBezTo>
                  <a:pt x="7223205" y="1443680"/>
                  <a:pt x="7287118" y="1468778"/>
                  <a:pt x="7145578" y="1457552"/>
                </a:cubicBezTo>
                <a:cubicBezTo>
                  <a:pt x="7004038" y="1446326"/>
                  <a:pt x="6526653" y="1473334"/>
                  <a:pt x="6248984" y="1457552"/>
                </a:cubicBezTo>
                <a:cubicBezTo>
                  <a:pt x="5971315" y="1441770"/>
                  <a:pt x="5852661" y="1446753"/>
                  <a:pt x="5678425" y="1457552"/>
                </a:cubicBezTo>
                <a:cubicBezTo>
                  <a:pt x="5504189" y="1468351"/>
                  <a:pt x="5252295" y="1472916"/>
                  <a:pt x="4999188" y="1457552"/>
                </a:cubicBezTo>
                <a:cubicBezTo>
                  <a:pt x="4746081" y="1442188"/>
                  <a:pt x="4565818" y="1472181"/>
                  <a:pt x="4319950" y="1457552"/>
                </a:cubicBezTo>
                <a:cubicBezTo>
                  <a:pt x="4074082" y="1442923"/>
                  <a:pt x="3960862" y="1451938"/>
                  <a:pt x="3749391" y="1457552"/>
                </a:cubicBezTo>
                <a:cubicBezTo>
                  <a:pt x="3537920" y="1463166"/>
                  <a:pt x="3336169" y="1483499"/>
                  <a:pt x="3070153" y="1457552"/>
                </a:cubicBezTo>
                <a:cubicBezTo>
                  <a:pt x="2804137" y="1431605"/>
                  <a:pt x="2455199" y="1471631"/>
                  <a:pt x="2173560" y="1457552"/>
                </a:cubicBezTo>
                <a:cubicBezTo>
                  <a:pt x="1891921" y="1443473"/>
                  <a:pt x="1967670" y="1467092"/>
                  <a:pt x="1820356" y="1457552"/>
                </a:cubicBezTo>
                <a:cubicBezTo>
                  <a:pt x="1673042" y="1448012"/>
                  <a:pt x="1274209" y="1440579"/>
                  <a:pt x="923763" y="1457552"/>
                </a:cubicBezTo>
                <a:cubicBezTo>
                  <a:pt x="573317" y="1474525"/>
                  <a:pt x="278687" y="1493744"/>
                  <a:pt x="0" y="1457552"/>
                </a:cubicBezTo>
                <a:cubicBezTo>
                  <a:pt x="19772" y="1318452"/>
                  <a:pt x="-435" y="1104886"/>
                  <a:pt x="0" y="1000852"/>
                </a:cubicBezTo>
                <a:cubicBezTo>
                  <a:pt x="435" y="896818"/>
                  <a:pt x="4141" y="722091"/>
                  <a:pt x="0" y="529577"/>
                </a:cubicBezTo>
                <a:cubicBezTo>
                  <a:pt x="-4141" y="337064"/>
                  <a:pt x="21280" y="128391"/>
                  <a:pt x="0" y="0"/>
                </a:cubicBezTo>
                <a:close/>
              </a:path>
            </a:pathLst>
          </a:custGeom>
          <a:solidFill>
            <a:schemeClr val="accent5">
              <a:lumMod val="20000"/>
              <a:lumOff val="80000"/>
            </a:schemeClr>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utoShape 2">
            <a:extLst>
              <a:ext uri="{FF2B5EF4-FFF2-40B4-BE49-F238E27FC236}">
                <a16:creationId xmlns:a16="http://schemas.microsoft.com/office/drawing/2014/main" id="{A1FAE804-CB25-4904-AC4C-6E45314AFC29}"/>
              </a:ext>
            </a:extLst>
          </p:cNvPr>
          <p:cNvSpPr>
            <a:spLocks noChangeAspect="1" noChangeArrowheads="1"/>
          </p:cNvSpPr>
          <p:nvPr/>
        </p:nvSpPr>
        <p:spPr bwMode="auto">
          <a:xfrm>
            <a:off x="2006328" y="7013890"/>
            <a:ext cx="288012" cy="2880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6404" tIns="43202" rIns="86404" bIns="43202" numCol="1" anchor="t" anchorCtr="0" compatLnSpc="1">
            <a:prstTxWarp prst="textNoShape">
              <a:avLst/>
            </a:prstTxWarp>
          </a:bodyPr>
          <a:lstStyle/>
          <a:p>
            <a:endParaRPr lang="en-GB" sz="1701"/>
          </a:p>
        </p:txBody>
      </p:sp>
      <p:sp>
        <p:nvSpPr>
          <p:cNvPr id="2" name="TextBox 1">
            <a:extLst>
              <a:ext uri="{FF2B5EF4-FFF2-40B4-BE49-F238E27FC236}">
                <a16:creationId xmlns:a16="http://schemas.microsoft.com/office/drawing/2014/main" id="{74376280-C521-410C-92B1-7BD8CBE96130}"/>
              </a:ext>
            </a:extLst>
          </p:cNvPr>
          <p:cNvSpPr txBox="1"/>
          <p:nvPr/>
        </p:nvSpPr>
        <p:spPr>
          <a:xfrm>
            <a:off x="461394" y="453006"/>
            <a:ext cx="4882393" cy="369332"/>
          </a:xfrm>
          <a:prstGeom prst="rect">
            <a:avLst/>
          </a:prstGeom>
          <a:noFill/>
        </p:spPr>
        <p:txBody>
          <a:bodyPr wrap="square" rtlCol="0">
            <a:spAutoFit/>
          </a:bodyPr>
          <a:lstStyle/>
          <a:p>
            <a:endParaRPr lang="en-GB" dirty="0"/>
          </a:p>
        </p:txBody>
      </p:sp>
      <p:pic>
        <p:nvPicPr>
          <p:cNvPr id="2050" name="Picture 2" descr="Be Honest">
            <a:extLst>
              <a:ext uri="{FF2B5EF4-FFF2-40B4-BE49-F238E27FC236}">
                <a16:creationId xmlns:a16="http://schemas.microsoft.com/office/drawing/2014/main" id="{D6FE230D-27D0-4991-863B-B83507A04F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688" y="412766"/>
            <a:ext cx="5130063" cy="23418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E2E4DBB9-19EE-48AB-8E73-C8B67884C725}"/>
              </a:ext>
            </a:extLst>
          </p:cNvPr>
          <p:cNvSpPr txBox="1"/>
          <p:nvPr/>
        </p:nvSpPr>
        <p:spPr>
          <a:xfrm>
            <a:off x="356222" y="790392"/>
            <a:ext cx="10694483" cy="1415772"/>
          </a:xfrm>
          <a:prstGeom prst="rect">
            <a:avLst/>
          </a:prstGeom>
          <a:noFill/>
        </p:spPr>
        <p:txBody>
          <a:bodyPr wrap="square">
            <a:spAutoFit/>
          </a:bodyPr>
          <a:lstStyle/>
          <a:p>
            <a:pPr algn="ctr"/>
            <a:r>
              <a:rPr lang="en-GB" sz="1600" dirty="0"/>
              <a:t>The Worlds population is predicted to hit 9.7 billion by 2050. One of the main problems we face is how to engineer enough energy to support population growth without using fossil fuels that damage our environment. </a:t>
            </a:r>
          </a:p>
          <a:p>
            <a:pPr algn="ctr"/>
            <a:endParaRPr lang="en-GB" sz="1600" dirty="0"/>
          </a:p>
          <a:p>
            <a:pPr algn="ctr"/>
            <a:r>
              <a:rPr lang="en-GB" sz="2000" dirty="0"/>
              <a:t>What do you understand about the terms finite and non finite? </a:t>
            </a:r>
          </a:p>
          <a:p>
            <a:pPr lvl="1" algn="ctr"/>
            <a:endParaRPr lang="en-GB" dirty="0"/>
          </a:p>
        </p:txBody>
      </p:sp>
      <p:pic>
        <p:nvPicPr>
          <p:cNvPr id="20" name="Picture 16" descr="videotape drawing png - Clip Art Library">
            <a:hlinkClick r:id="rId4"/>
            <a:extLst>
              <a:ext uri="{FF2B5EF4-FFF2-40B4-BE49-F238E27FC236}">
                <a16:creationId xmlns:a16="http://schemas.microsoft.com/office/drawing/2014/main" id="{3EF7E731-3816-40A0-873A-AEDD278D3FD0}"/>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91982" y="185565"/>
            <a:ext cx="667839" cy="42783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DC8FBE28-EE6B-418C-9F44-9AB05E36583E}"/>
              </a:ext>
            </a:extLst>
          </p:cNvPr>
          <p:cNvSpPr/>
          <p:nvPr/>
        </p:nvSpPr>
        <p:spPr>
          <a:xfrm>
            <a:off x="7272679" y="4711622"/>
            <a:ext cx="3778026" cy="1828733"/>
          </a:xfrm>
          <a:custGeom>
            <a:avLst/>
            <a:gdLst>
              <a:gd name="connsiteX0" fmla="*/ 0 w 3778026"/>
              <a:gd name="connsiteY0" fmla="*/ 0 h 1828733"/>
              <a:gd name="connsiteX1" fmla="*/ 516330 w 3778026"/>
              <a:gd name="connsiteY1" fmla="*/ 0 h 1828733"/>
              <a:gd name="connsiteX2" fmla="*/ 1221562 w 3778026"/>
              <a:gd name="connsiteY2" fmla="*/ 0 h 1828733"/>
              <a:gd name="connsiteX3" fmla="*/ 1813452 w 3778026"/>
              <a:gd name="connsiteY3" fmla="*/ 0 h 1828733"/>
              <a:gd name="connsiteX4" fmla="*/ 2367563 w 3778026"/>
              <a:gd name="connsiteY4" fmla="*/ 0 h 1828733"/>
              <a:gd name="connsiteX5" fmla="*/ 2997234 w 3778026"/>
              <a:gd name="connsiteY5" fmla="*/ 0 h 1828733"/>
              <a:gd name="connsiteX6" fmla="*/ 3778026 w 3778026"/>
              <a:gd name="connsiteY6" fmla="*/ 0 h 1828733"/>
              <a:gd name="connsiteX7" fmla="*/ 3778026 w 3778026"/>
              <a:gd name="connsiteY7" fmla="*/ 609578 h 1828733"/>
              <a:gd name="connsiteX8" fmla="*/ 3778026 w 3778026"/>
              <a:gd name="connsiteY8" fmla="*/ 1200868 h 1828733"/>
              <a:gd name="connsiteX9" fmla="*/ 3778026 w 3778026"/>
              <a:gd name="connsiteY9" fmla="*/ 1828733 h 1828733"/>
              <a:gd name="connsiteX10" fmla="*/ 3148355 w 3778026"/>
              <a:gd name="connsiteY10" fmla="*/ 1828733 h 1828733"/>
              <a:gd name="connsiteX11" fmla="*/ 2556464 w 3778026"/>
              <a:gd name="connsiteY11" fmla="*/ 1828733 h 1828733"/>
              <a:gd name="connsiteX12" fmla="*/ 1964574 w 3778026"/>
              <a:gd name="connsiteY12" fmla="*/ 1828733 h 1828733"/>
              <a:gd name="connsiteX13" fmla="*/ 1410463 w 3778026"/>
              <a:gd name="connsiteY13" fmla="*/ 1828733 h 1828733"/>
              <a:gd name="connsiteX14" fmla="*/ 818572 w 3778026"/>
              <a:gd name="connsiteY14" fmla="*/ 1828733 h 1828733"/>
              <a:gd name="connsiteX15" fmla="*/ 0 w 3778026"/>
              <a:gd name="connsiteY15" fmla="*/ 1828733 h 1828733"/>
              <a:gd name="connsiteX16" fmla="*/ 0 w 3778026"/>
              <a:gd name="connsiteY16" fmla="*/ 1219155 h 1828733"/>
              <a:gd name="connsiteX17" fmla="*/ 0 w 3778026"/>
              <a:gd name="connsiteY17" fmla="*/ 627865 h 1828733"/>
              <a:gd name="connsiteX18" fmla="*/ 0 w 3778026"/>
              <a:gd name="connsiteY18" fmla="*/ 0 h 182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78026" h="1828733" fill="none" extrusionOk="0">
                <a:moveTo>
                  <a:pt x="0" y="0"/>
                </a:moveTo>
                <a:cubicBezTo>
                  <a:pt x="128653" y="-9761"/>
                  <a:pt x="317286" y="8953"/>
                  <a:pt x="516330" y="0"/>
                </a:cubicBezTo>
                <a:cubicBezTo>
                  <a:pt x="715374" y="-8953"/>
                  <a:pt x="1034150" y="22428"/>
                  <a:pt x="1221562" y="0"/>
                </a:cubicBezTo>
                <a:cubicBezTo>
                  <a:pt x="1408974" y="-22428"/>
                  <a:pt x="1678475" y="-21762"/>
                  <a:pt x="1813452" y="0"/>
                </a:cubicBezTo>
                <a:cubicBezTo>
                  <a:pt x="1948429" y="21762"/>
                  <a:pt x="2156595" y="23528"/>
                  <a:pt x="2367563" y="0"/>
                </a:cubicBezTo>
                <a:cubicBezTo>
                  <a:pt x="2578531" y="-23528"/>
                  <a:pt x="2795143" y="13743"/>
                  <a:pt x="2997234" y="0"/>
                </a:cubicBezTo>
                <a:cubicBezTo>
                  <a:pt x="3199325" y="-13743"/>
                  <a:pt x="3496090" y="-30635"/>
                  <a:pt x="3778026" y="0"/>
                </a:cubicBezTo>
                <a:cubicBezTo>
                  <a:pt x="3794054" y="147324"/>
                  <a:pt x="3807602" y="388677"/>
                  <a:pt x="3778026" y="609578"/>
                </a:cubicBezTo>
                <a:cubicBezTo>
                  <a:pt x="3748450" y="830479"/>
                  <a:pt x="3790776" y="912325"/>
                  <a:pt x="3778026" y="1200868"/>
                </a:cubicBezTo>
                <a:cubicBezTo>
                  <a:pt x="3765277" y="1489411"/>
                  <a:pt x="3764124" y="1554365"/>
                  <a:pt x="3778026" y="1828733"/>
                </a:cubicBezTo>
                <a:cubicBezTo>
                  <a:pt x="3644904" y="1811722"/>
                  <a:pt x="3281262" y="1834506"/>
                  <a:pt x="3148355" y="1828733"/>
                </a:cubicBezTo>
                <a:cubicBezTo>
                  <a:pt x="3015448" y="1822960"/>
                  <a:pt x="2684089" y="1802855"/>
                  <a:pt x="2556464" y="1828733"/>
                </a:cubicBezTo>
                <a:cubicBezTo>
                  <a:pt x="2428839" y="1854611"/>
                  <a:pt x="2086172" y="1825417"/>
                  <a:pt x="1964574" y="1828733"/>
                </a:cubicBezTo>
                <a:cubicBezTo>
                  <a:pt x="1842976" y="1832050"/>
                  <a:pt x="1681058" y="1833777"/>
                  <a:pt x="1410463" y="1828733"/>
                </a:cubicBezTo>
                <a:cubicBezTo>
                  <a:pt x="1139868" y="1823689"/>
                  <a:pt x="1084984" y="1843540"/>
                  <a:pt x="818572" y="1828733"/>
                </a:cubicBezTo>
                <a:cubicBezTo>
                  <a:pt x="552160" y="1813926"/>
                  <a:pt x="199518" y="1834646"/>
                  <a:pt x="0" y="1828733"/>
                </a:cubicBezTo>
                <a:cubicBezTo>
                  <a:pt x="16798" y="1693045"/>
                  <a:pt x="-27" y="1492287"/>
                  <a:pt x="0" y="1219155"/>
                </a:cubicBezTo>
                <a:cubicBezTo>
                  <a:pt x="27" y="946023"/>
                  <a:pt x="10147" y="840070"/>
                  <a:pt x="0" y="627865"/>
                </a:cubicBezTo>
                <a:cubicBezTo>
                  <a:pt x="-10147" y="415660"/>
                  <a:pt x="-1495" y="214650"/>
                  <a:pt x="0" y="0"/>
                </a:cubicBezTo>
                <a:close/>
              </a:path>
              <a:path w="3778026" h="1828733" stroke="0" extrusionOk="0">
                <a:moveTo>
                  <a:pt x="0" y="0"/>
                </a:moveTo>
                <a:cubicBezTo>
                  <a:pt x="130823" y="-1579"/>
                  <a:pt x="419093" y="-21235"/>
                  <a:pt x="629671" y="0"/>
                </a:cubicBezTo>
                <a:cubicBezTo>
                  <a:pt x="840249" y="21235"/>
                  <a:pt x="982379" y="-19162"/>
                  <a:pt x="1259342" y="0"/>
                </a:cubicBezTo>
                <a:cubicBezTo>
                  <a:pt x="1536305" y="19162"/>
                  <a:pt x="1603523" y="-11069"/>
                  <a:pt x="1813452" y="0"/>
                </a:cubicBezTo>
                <a:cubicBezTo>
                  <a:pt x="2023381" y="11069"/>
                  <a:pt x="2172928" y="-16021"/>
                  <a:pt x="2443123" y="0"/>
                </a:cubicBezTo>
                <a:cubicBezTo>
                  <a:pt x="2713318" y="16021"/>
                  <a:pt x="2771510" y="-8497"/>
                  <a:pt x="2997234" y="0"/>
                </a:cubicBezTo>
                <a:cubicBezTo>
                  <a:pt x="3222958" y="8497"/>
                  <a:pt x="3608068" y="-3035"/>
                  <a:pt x="3778026" y="0"/>
                </a:cubicBezTo>
                <a:cubicBezTo>
                  <a:pt x="3784059" y="191639"/>
                  <a:pt x="3775391" y="380200"/>
                  <a:pt x="3778026" y="591290"/>
                </a:cubicBezTo>
                <a:cubicBezTo>
                  <a:pt x="3780662" y="802380"/>
                  <a:pt x="3750120" y="1074980"/>
                  <a:pt x="3778026" y="1200868"/>
                </a:cubicBezTo>
                <a:cubicBezTo>
                  <a:pt x="3805932" y="1326756"/>
                  <a:pt x="3789072" y="1698403"/>
                  <a:pt x="3778026" y="1828733"/>
                </a:cubicBezTo>
                <a:cubicBezTo>
                  <a:pt x="3575959" y="1809834"/>
                  <a:pt x="3314802" y="1796839"/>
                  <a:pt x="3110575" y="1828733"/>
                </a:cubicBezTo>
                <a:cubicBezTo>
                  <a:pt x="2906348" y="1860627"/>
                  <a:pt x="2684736" y="1796465"/>
                  <a:pt x="2443123" y="1828733"/>
                </a:cubicBezTo>
                <a:cubicBezTo>
                  <a:pt x="2201510" y="1861001"/>
                  <a:pt x="2022699" y="1799451"/>
                  <a:pt x="1851233" y="1828733"/>
                </a:cubicBezTo>
                <a:cubicBezTo>
                  <a:pt x="1679767" y="1858016"/>
                  <a:pt x="1459226" y="1824498"/>
                  <a:pt x="1146001" y="1828733"/>
                </a:cubicBezTo>
                <a:cubicBezTo>
                  <a:pt x="832776" y="1832968"/>
                  <a:pt x="506318" y="1834128"/>
                  <a:pt x="0" y="1828733"/>
                </a:cubicBezTo>
                <a:cubicBezTo>
                  <a:pt x="12250" y="1649533"/>
                  <a:pt x="4236" y="1408159"/>
                  <a:pt x="0" y="1200868"/>
                </a:cubicBezTo>
                <a:cubicBezTo>
                  <a:pt x="-4236" y="993577"/>
                  <a:pt x="-13023" y="759597"/>
                  <a:pt x="0" y="554716"/>
                </a:cubicBezTo>
                <a:cubicBezTo>
                  <a:pt x="13023" y="349835"/>
                  <a:pt x="8304" y="190727"/>
                  <a:pt x="0" y="0"/>
                </a:cubicBezTo>
                <a:close/>
              </a:path>
            </a:pathLst>
          </a:custGeom>
          <a:solidFill>
            <a:schemeClr val="accent4">
              <a:lumMod val="20000"/>
              <a:lumOff val="80000"/>
            </a:schemeClr>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6" descr="Be Honest">
            <a:extLst>
              <a:ext uri="{FF2B5EF4-FFF2-40B4-BE49-F238E27FC236}">
                <a16:creationId xmlns:a16="http://schemas.microsoft.com/office/drawing/2014/main" id="{23AB3E26-1CF8-4A01-B798-AC80165155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77171" y="4371664"/>
            <a:ext cx="2649561" cy="29763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692A1740-F3B8-4394-A014-CCBE6AD69072}"/>
              </a:ext>
            </a:extLst>
          </p:cNvPr>
          <p:cNvSpPr txBox="1"/>
          <p:nvPr/>
        </p:nvSpPr>
        <p:spPr>
          <a:xfrm>
            <a:off x="7348180" y="5514797"/>
            <a:ext cx="3520316" cy="830997"/>
          </a:xfrm>
          <a:prstGeom prst="rect">
            <a:avLst/>
          </a:prstGeom>
          <a:noFill/>
        </p:spPr>
        <p:txBody>
          <a:bodyPr wrap="square" rtlCol="0">
            <a:spAutoFit/>
          </a:bodyPr>
          <a:lstStyle/>
          <a:p>
            <a:r>
              <a:rPr lang="en-GB" sz="1600" dirty="0"/>
              <a:t>To understand how engineers affect our environment and what we can do to act sustainably. </a:t>
            </a:r>
          </a:p>
        </p:txBody>
      </p:sp>
      <p:sp>
        <p:nvSpPr>
          <p:cNvPr id="17" name="TextBox 16">
            <a:extLst>
              <a:ext uri="{FF2B5EF4-FFF2-40B4-BE49-F238E27FC236}">
                <a16:creationId xmlns:a16="http://schemas.microsoft.com/office/drawing/2014/main" id="{CCC298F7-786C-40FC-88AD-053111F01BFB}"/>
              </a:ext>
            </a:extLst>
          </p:cNvPr>
          <p:cNvSpPr txBox="1"/>
          <p:nvPr/>
        </p:nvSpPr>
        <p:spPr>
          <a:xfrm>
            <a:off x="7348180" y="4830307"/>
            <a:ext cx="4172039" cy="584775"/>
          </a:xfrm>
          <a:prstGeom prst="rect">
            <a:avLst/>
          </a:prstGeom>
          <a:noFill/>
        </p:spPr>
        <p:txBody>
          <a:bodyPr wrap="square" rtlCol="0">
            <a:spAutoFit/>
          </a:bodyPr>
          <a:lstStyle/>
          <a:p>
            <a:r>
              <a:rPr lang="en-GB" sz="1600" dirty="0"/>
              <a:t>To understand what the term sustainability means. </a:t>
            </a:r>
          </a:p>
        </p:txBody>
      </p:sp>
      <p:sp>
        <p:nvSpPr>
          <p:cNvPr id="25" name="Rectangle 24">
            <a:extLst>
              <a:ext uri="{FF2B5EF4-FFF2-40B4-BE49-F238E27FC236}">
                <a16:creationId xmlns:a16="http://schemas.microsoft.com/office/drawing/2014/main" id="{A6A85A1F-9E3D-4AE3-BD23-448B851D744E}"/>
              </a:ext>
            </a:extLst>
          </p:cNvPr>
          <p:cNvSpPr/>
          <p:nvPr/>
        </p:nvSpPr>
        <p:spPr>
          <a:xfrm>
            <a:off x="288077" y="2485899"/>
            <a:ext cx="6439893" cy="1606029"/>
          </a:xfrm>
          <a:custGeom>
            <a:avLst/>
            <a:gdLst>
              <a:gd name="connsiteX0" fmla="*/ 0 w 6439893"/>
              <a:gd name="connsiteY0" fmla="*/ 0 h 1606029"/>
              <a:gd name="connsiteX1" fmla="*/ 643989 w 6439893"/>
              <a:gd name="connsiteY1" fmla="*/ 0 h 1606029"/>
              <a:gd name="connsiteX2" fmla="*/ 1223580 w 6439893"/>
              <a:gd name="connsiteY2" fmla="*/ 0 h 1606029"/>
              <a:gd name="connsiteX3" fmla="*/ 1996367 w 6439893"/>
              <a:gd name="connsiteY3" fmla="*/ 0 h 1606029"/>
              <a:gd name="connsiteX4" fmla="*/ 2704755 w 6439893"/>
              <a:gd name="connsiteY4" fmla="*/ 0 h 1606029"/>
              <a:gd name="connsiteX5" fmla="*/ 3219947 w 6439893"/>
              <a:gd name="connsiteY5" fmla="*/ 0 h 1606029"/>
              <a:gd name="connsiteX6" fmla="*/ 3863936 w 6439893"/>
              <a:gd name="connsiteY6" fmla="*/ 0 h 1606029"/>
              <a:gd name="connsiteX7" fmla="*/ 4379127 w 6439893"/>
              <a:gd name="connsiteY7" fmla="*/ 0 h 1606029"/>
              <a:gd name="connsiteX8" fmla="*/ 4958718 w 6439893"/>
              <a:gd name="connsiteY8" fmla="*/ 0 h 1606029"/>
              <a:gd name="connsiteX9" fmla="*/ 5667106 w 6439893"/>
              <a:gd name="connsiteY9" fmla="*/ 0 h 1606029"/>
              <a:gd name="connsiteX10" fmla="*/ 6439893 w 6439893"/>
              <a:gd name="connsiteY10" fmla="*/ 0 h 1606029"/>
              <a:gd name="connsiteX11" fmla="*/ 6439893 w 6439893"/>
              <a:gd name="connsiteY11" fmla="*/ 519283 h 1606029"/>
              <a:gd name="connsiteX12" fmla="*/ 6439893 w 6439893"/>
              <a:gd name="connsiteY12" fmla="*/ 1022505 h 1606029"/>
              <a:gd name="connsiteX13" fmla="*/ 6439893 w 6439893"/>
              <a:gd name="connsiteY13" fmla="*/ 1606029 h 1606029"/>
              <a:gd name="connsiteX14" fmla="*/ 5667106 w 6439893"/>
              <a:gd name="connsiteY14" fmla="*/ 1606029 h 1606029"/>
              <a:gd name="connsiteX15" fmla="*/ 5216313 w 6439893"/>
              <a:gd name="connsiteY15" fmla="*/ 1606029 h 1606029"/>
              <a:gd name="connsiteX16" fmla="*/ 4765521 w 6439893"/>
              <a:gd name="connsiteY16" fmla="*/ 1606029 h 1606029"/>
              <a:gd name="connsiteX17" fmla="*/ 4121532 w 6439893"/>
              <a:gd name="connsiteY17" fmla="*/ 1606029 h 1606029"/>
              <a:gd name="connsiteX18" fmla="*/ 3413143 w 6439893"/>
              <a:gd name="connsiteY18" fmla="*/ 1606029 h 1606029"/>
              <a:gd name="connsiteX19" fmla="*/ 2769154 w 6439893"/>
              <a:gd name="connsiteY19" fmla="*/ 1606029 h 1606029"/>
              <a:gd name="connsiteX20" fmla="*/ 2318361 w 6439893"/>
              <a:gd name="connsiteY20" fmla="*/ 1606029 h 1606029"/>
              <a:gd name="connsiteX21" fmla="*/ 1803170 w 6439893"/>
              <a:gd name="connsiteY21" fmla="*/ 1606029 h 1606029"/>
              <a:gd name="connsiteX22" fmla="*/ 1352378 w 6439893"/>
              <a:gd name="connsiteY22" fmla="*/ 1606029 h 1606029"/>
              <a:gd name="connsiteX23" fmla="*/ 837186 w 6439893"/>
              <a:gd name="connsiteY23" fmla="*/ 1606029 h 1606029"/>
              <a:gd name="connsiteX24" fmla="*/ 0 w 6439893"/>
              <a:gd name="connsiteY24" fmla="*/ 1606029 h 1606029"/>
              <a:gd name="connsiteX25" fmla="*/ 0 w 6439893"/>
              <a:gd name="connsiteY25" fmla="*/ 1118867 h 1606029"/>
              <a:gd name="connsiteX26" fmla="*/ 0 w 6439893"/>
              <a:gd name="connsiteY26" fmla="*/ 599584 h 1606029"/>
              <a:gd name="connsiteX27" fmla="*/ 0 w 6439893"/>
              <a:gd name="connsiteY27" fmla="*/ 0 h 1606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439893" h="1606029" fill="none" extrusionOk="0">
                <a:moveTo>
                  <a:pt x="0" y="0"/>
                </a:moveTo>
                <a:cubicBezTo>
                  <a:pt x="300740" y="2049"/>
                  <a:pt x="374708" y="18557"/>
                  <a:pt x="643989" y="0"/>
                </a:cubicBezTo>
                <a:cubicBezTo>
                  <a:pt x="913270" y="-18557"/>
                  <a:pt x="1102844" y="-26787"/>
                  <a:pt x="1223580" y="0"/>
                </a:cubicBezTo>
                <a:cubicBezTo>
                  <a:pt x="1344316" y="26787"/>
                  <a:pt x="1809889" y="30332"/>
                  <a:pt x="1996367" y="0"/>
                </a:cubicBezTo>
                <a:cubicBezTo>
                  <a:pt x="2182845" y="-30332"/>
                  <a:pt x="2510953" y="-10679"/>
                  <a:pt x="2704755" y="0"/>
                </a:cubicBezTo>
                <a:cubicBezTo>
                  <a:pt x="2898557" y="10679"/>
                  <a:pt x="3103076" y="7105"/>
                  <a:pt x="3219947" y="0"/>
                </a:cubicBezTo>
                <a:cubicBezTo>
                  <a:pt x="3336818" y="-7105"/>
                  <a:pt x="3630377" y="-18746"/>
                  <a:pt x="3863936" y="0"/>
                </a:cubicBezTo>
                <a:cubicBezTo>
                  <a:pt x="4097495" y="18746"/>
                  <a:pt x="4170224" y="-18389"/>
                  <a:pt x="4379127" y="0"/>
                </a:cubicBezTo>
                <a:cubicBezTo>
                  <a:pt x="4588030" y="18389"/>
                  <a:pt x="4724135" y="-979"/>
                  <a:pt x="4958718" y="0"/>
                </a:cubicBezTo>
                <a:cubicBezTo>
                  <a:pt x="5193301" y="979"/>
                  <a:pt x="5522958" y="17482"/>
                  <a:pt x="5667106" y="0"/>
                </a:cubicBezTo>
                <a:cubicBezTo>
                  <a:pt x="5811254" y="-17482"/>
                  <a:pt x="6214582" y="32927"/>
                  <a:pt x="6439893" y="0"/>
                </a:cubicBezTo>
                <a:cubicBezTo>
                  <a:pt x="6456813" y="114698"/>
                  <a:pt x="6429092" y="290109"/>
                  <a:pt x="6439893" y="519283"/>
                </a:cubicBezTo>
                <a:cubicBezTo>
                  <a:pt x="6450694" y="748457"/>
                  <a:pt x="6463255" y="868007"/>
                  <a:pt x="6439893" y="1022505"/>
                </a:cubicBezTo>
                <a:cubicBezTo>
                  <a:pt x="6416531" y="1177003"/>
                  <a:pt x="6445733" y="1315309"/>
                  <a:pt x="6439893" y="1606029"/>
                </a:cubicBezTo>
                <a:cubicBezTo>
                  <a:pt x="6136679" y="1573330"/>
                  <a:pt x="5917134" y="1571616"/>
                  <a:pt x="5667106" y="1606029"/>
                </a:cubicBezTo>
                <a:cubicBezTo>
                  <a:pt x="5417078" y="1640442"/>
                  <a:pt x="5356133" y="1614384"/>
                  <a:pt x="5216313" y="1606029"/>
                </a:cubicBezTo>
                <a:cubicBezTo>
                  <a:pt x="5076493" y="1597674"/>
                  <a:pt x="4934102" y="1602506"/>
                  <a:pt x="4765521" y="1606029"/>
                </a:cubicBezTo>
                <a:cubicBezTo>
                  <a:pt x="4596940" y="1609552"/>
                  <a:pt x="4344197" y="1589909"/>
                  <a:pt x="4121532" y="1606029"/>
                </a:cubicBezTo>
                <a:cubicBezTo>
                  <a:pt x="3898867" y="1622149"/>
                  <a:pt x="3566113" y="1589017"/>
                  <a:pt x="3413143" y="1606029"/>
                </a:cubicBezTo>
                <a:cubicBezTo>
                  <a:pt x="3260173" y="1623041"/>
                  <a:pt x="3080466" y="1634668"/>
                  <a:pt x="2769154" y="1606029"/>
                </a:cubicBezTo>
                <a:cubicBezTo>
                  <a:pt x="2457842" y="1577390"/>
                  <a:pt x="2430601" y="1583786"/>
                  <a:pt x="2318361" y="1606029"/>
                </a:cubicBezTo>
                <a:cubicBezTo>
                  <a:pt x="2206121" y="1628272"/>
                  <a:pt x="2012730" y="1592238"/>
                  <a:pt x="1803170" y="1606029"/>
                </a:cubicBezTo>
                <a:cubicBezTo>
                  <a:pt x="1593610" y="1619820"/>
                  <a:pt x="1469168" y="1603875"/>
                  <a:pt x="1352378" y="1606029"/>
                </a:cubicBezTo>
                <a:cubicBezTo>
                  <a:pt x="1235588" y="1608183"/>
                  <a:pt x="948204" y="1599159"/>
                  <a:pt x="837186" y="1606029"/>
                </a:cubicBezTo>
                <a:cubicBezTo>
                  <a:pt x="726168" y="1612899"/>
                  <a:pt x="199862" y="1599224"/>
                  <a:pt x="0" y="1606029"/>
                </a:cubicBezTo>
                <a:cubicBezTo>
                  <a:pt x="17565" y="1461893"/>
                  <a:pt x="-1835" y="1301834"/>
                  <a:pt x="0" y="1118867"/>
                </a:cubicBezTo>
                <a:cubicBezTo>
                  <a:pt x="1835" y="935900"/>
                  <a:pt x="-15247" y="808902"/>
                  <a:pt x="0" y="599584"/>
                </a:cubicBezTo>
                <a:cubicBezTo>
                  <a:pt x="15247" y="390266"/>
                  <a:pt x="14627" y="136624"/>
                  <a:pt x="0" y="0"/>
                </a:cubicBezTo>
                <a:close/>
              </a:path>
              <a:path w="6439893" h="1606029" stroke="0" extrusionOk="0">
                <a:moveTo>
                  <a:pt x="0" y="0"/>
                </a:moveTo>
                <a:cubicBezTo>
                  <a:pt x="194661" y="16406"/>
                  <a:pt x="489595" y="-31914"/>
                  <a:pt x="643989" y="0"/>
                </a:cubicBezTo>
                <a:cubicBezTo>
                  <a:pt x="798383" y="31914"/>
                  <a:pt x="1098900" y="13134"/>
                  <a:pt x="1287979" y="0"/>
                </a:cubicBezTo>
                <a:cubicBezTo>
                  <a:pt x="1477058" y="-13134"/>
                  <a:pt x="1618121" y="-11684"/>
                  <a:pt x="1803170" y="0"/>
                </a:cubicBezTo>
                <a:cubicBezTo>
                  <a:pt x="1988219" y="11684"/>
                  <a:pt x="2294617" y="11997"/>
                  <a:pt x="2447159" y="0"/>
                </a:cubicBezTo>
                <a:cubicBezTo>
                  <a:pt x="2599701" y="-11997"/>
                  <a:pt x="2769981" y="-22597"/>
                  <a:pt x="2962351" y="0"/>
                </a:cubicBezTo>
                <a:cubicBezTo>
                  <a:pt x="3154721" y="22597"/>
                  <a:pt x="3548863" y="-15986"/>
                  <a:pt x="3735138" y="0"/>
                </a:cubicBezTo>
                <a:cubicBezTo>
                  <a:pt x="3921413" y="15986"/>
                  <a:pt x="4115456" y="4644"/>
                  <a:pt x="4314728" y="0"/>
                </a:cubicBezTo>
                <a:cubicBezTo>
                  <a:pt x="4514000" y="-4644"/>
                  <a:pt x="4626050" y="23338"/>
                  <a:pt x="4829920" y="0"/>
                </a:cubicBezTo>
                <a:cubicBezTo>
                  <a:pt x="5033790" y="-23338"/>
                  <a:pt x="5241254" y="-26187"/>
                  <a:pt x="5473909" y="0"/>
                </a:cubicBezTo>
                <a:cubicBezTo>
                  <a:pt x="5706564" y="26187"/>
                  <a:pt x="6094462" y="-47260"/>
                  <a:pt x="6439893" y="0"/>
                </a:cubicBezTo>
                <a:cubicBezTo>
                  <a:pt x="6433510" y="176202"/>
                  <a:pt x="6438832" y="411644"/>
                  <a:pt x="6439893" y="551403"/>
                </a:cubicBezTo>
                <a:cubicBezTo>
                  <a:pt x="6440954" y="691162"/>
                  <a:pt x="6443040" y="933707"/>
                  <a:pt x="6439893" y="1086746"/>
                </a:cubicBezTo>
                <a:cubicBezTo>
                  <a:pt x="6436746" y="1239785"/>
                  <a:pt x="6438127" y="1441373"/>
                  <a:pt x="6439893" y="1606029"/>
                </a:cubicBezTo>
                <a:cubicBezTo>
                  <a:pt x="6305814" y="1624203"/>
                  <a:pt x="6064722" y="1576966"/>
                  <a:pt x="5795904" y="1606029"/>
                </a:cubicBezTo>
                <a:cubicBezTo>
                  <a:pt x="5527086" y="1635092"/>
                  <a:pt x="5428436" y="1619861"/>
                  <a:pt x="5087515" y="1606029"/>
                </a:cubicBezTo>
                <a:cubicBezTo>
                  <a:pt x="4746594" y="1592197"/>
                  <a:pt x="4622029" y="1634143"/>
                  <a:pt x="4443526" y="1606029"/>
                </a:cubicBezTo>
                <a:cubicBezTo>
                  <a:pt x="4265023" y="1577915"/>
                  <a:pt x="4002497" y="1596648"/>
                  <a:pt x="3799537" y="1606029"/>
                </a:cubicBezTo>
                <a:cubicBezTo>
                  <a:pt x="3596577" y="1615410"/>
                  <a:pt x="3568201" y="1593542"/>
                  <a:pt x="3348744" y="1606029"/>
                </a:cubicBezTo>
                <a:cubicBezTo>
                  <a:pt x="3129287" y="1618516"/>
                  <a:pt x="2978706" y="1598863"/>
                  <a:pt x="2704755" y="1606029"/>
                </a:cubicBezTo>
                <a:cubicBezTo>
                  <a:pt x="2430804" y="1613195"/>
                  <a:pt x="2223632" y="1616408"/>
                  <a:pt x="1931968" y="1606029"/>
                </a:cubicBezTo>
                <a:cubicBezTo>
                  <a:pt x="1640304" y="1595650"/>
                  <a:pt x="1367118" y="1624285"/>
                  <a:pt x="1223580" y="1606029"/>
                </a:cubicBezTo>
                <a:cubicBezTo>
                  <a:pt x="1080042" y="1587773"/>
                  <a:pt x="358779" y="1605752"/>
                  <a:pt x="0" y="1606029"/>
                </a:cubicBezTo>
                <a:cubicBezTo>
                  <a:pt x="-5439" y="1387761"/>
                  <a:pt x="2936" y="1179202"/>
                  <a:pt x="0" y="1038565"/>
                </a:cubicBezTo>
                <a:cubicBezTo>
                  <a:pt x="-2936" y="897928"/>
                  <a:pt x="-10778" y="719669"/>
                  <a:pt x="0" y="519283"/>
                </a:cubicBezTo>
                <a:cubicBezTo>
                  <a:pt x="10778" y="318897"/>
                  <a:pt x="11329" y="201045"/>
                  <a:pt x="0" y="0"/>
                </a:cubicBezTo>
                <a:close/>
              </a:path>
            </a:pathLst>
          </a:custGeom>
          <a:solidFill>
            <a:schemeClr val="accent6">
              <a:lumMod val="40000"/>
              <a:lumOff val="60000"/>
            </a:schemeClr>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2B3A7CB8-8327-4E26-B7E7-F9250DFD6CD7}"/>
              </a:ext>
            </a:extLst>
          </p:cNvPr>
          <p:cNvSpPr/>
          <p:nvPr/>
        </p:nvSpPr>
        <p:spPr>
          <a:xfrm>
            <a:off x="278952" y="4681278"/>
            <a:ext cx="6853758" cy="1346187"/>
          </a:xfrm>
          <a:custGeom>
            <a:avLst/>
            <a:gdLst>
              <a:gd name="connsiteX0" fmla="*/ 0 w 6853758"/>
              <a:gd name="connsiteY0" fmla="*/ 0 h 1346187"/>
              <a:gd name="connsiteX1" fmla="*/ 753913 w 6853758"/>
              <a:gd name="connsiteY1" fmla="*/ 0 h 1346187"/>
              <a:gd name="connsiteX2" fmla="*/ 1507827 w 6853758"/>
              <a:gd name="connsiteY2" fmla="*/ 0 h 1346187"/>
              <a:gd name="connsiteX3" fmla="*/ 2124665 w 6853758"/>
              <a:gd name="connsiteY3" fmla="*/ 0 h 1346187"/>
              <a:gd name="connsiteX4" fmla="*/ 2947116 w 6853758"/>
              <a:gd name="connsiteY4" fmla="*/ 0 h 1346187"/>
              <a:gd name="connsiteX5" fmla="*/ 3701029 w 6853758"/>
              <a:gd name="connsiteY5" fmla="*/ 0 h 1346187"/>
              <a:gd name="connsiteX6" fmla="*/ 4249330 w 6853758"/>
              <a:gd name="connsiteY6" fmla="*/ 0 h 1346187"/>
              <a:gd name="connsiteX7" fmla="*/ 4934706 w 6853758"/>
              <a:gd name="connsiteY7" fmla="*/ 0 h 1346187"/>
              <a:gd name="connsiteX8" fmla="*/ 5483006 w 6853758"/>
              <a:gd name="connsiteY8" fmla="*/ 0 h 1346187"/>
              <a:gd name="connsiteX9" fmla="*/ 6099845 w 6853758"/>
              <a:gd name="connsiteY9" fmla="*/ 0 h 1346187"/>
              <a:gd name="connsiteX10" fmla="*/ 6853758 w 6853758"/>
              <a:gd name="connsiteY10" fmla="*/ 0 h 1346187"/>
              <a:gd name="connsiteX11" fmla="*/ 6853758 w 6853758"/>
              <a:gd name="connsiteY11" fmla="*/ 700017 h 1346187"/>
              <a:gd name="connsiteX12" fmla="*/ 6853758 w 6853758"/>
              <a:gd name="connsiteY12" fmla="*/ 1346187 h 1346187"/>
              <a:gd name="connsiteX13" fmla="*/ 6305457 w 6853758"/>
              <a:gd name="connsiteY13" fmla="*/ 1346187 h 1346187"/>
              <a:gd name="connsiteX14" fmla="*/ 5483006 w 6853758"/>
              <a:gd name="connsiteY14" fmla="*/ 1346187 h 1346187"/>
              <a:gd name="connsiteX15" fmla="*/ 4660555 w 6853758"/>
              <a:gd name="connsiteY15" fmla="*/ 1346187 h 1346187"/>
              <a:gd name="connsiteX16" fmla="*/ 4180792 w 6853758"/>
              <a:gd name="connsiteY16" fmla="*/ 1346187 h 1346187"/>
              <a:gd name="connsiteX17" fmla="*/ 3701029 w 6853758"/>
              <a:gd name="connsiteY17" fmla="*/ 1346187 h 1346187"/>
              <a:gd name="connsiteX18" fmla="*/ 3015654 w 6853758"/>
              <a:gd name="connsiteY18" fmla="*/ 1346187 h 1346187"/>
              <a:gd name="connsiteX19" fmla="*/ 2261740 w 6853758"/>
              <a:gd name="connsiteY19" fmla="*/ 1346187 h 1346187"/>
              <a:gd name="connsiteX20" fmla="*/ 1576364 w 6853758"/>
              <a:gd name="connsiteY20" fmla="*/ 1346187 h 1346187"/>
              <a:gd name="connsiteX21" fmla="*/ 1096601 w 6853758"/>
              <a:gd name="connsiteY21" fmla="*/ 1346187 h 1346187"/>
              <a:gd name="connsiteX22" fmla="*/ 0 w 6853758"/>
              <a:gd name="connsiteY22" fmla="*/ 1346187 h 1346187"/>
              <a:gd name="connsiteX23" fmla="*/ 0 w 6853758"/>
              <a:gd name="connsiteY23" fmla="*/ 713479 h 1346187"/>
              <a:gd name="connsiteX24" fmla="*/ 0 w 6853758"/>
              <a:gd name="connsiteY24" fmla="*/ 0 h 134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853758" h="1346187" fill="none" extrusionOk="0">
                <a:moveTo>
                  <a:pt x="0" y="0"/>
                </a:moveTo>
                <a:cubicBezTo>
                  <a:pt x="368888" y="-32493"/>
                  <a:pt x="468375" y="35663"/>
                  <a:pt x="753913" y="0"/>
                </a:cubicBezTo>
                <a:cubicBezTo>
                  <a:pt x="1039451" y="-35663"/>
                  <a:pt x="1268229" y="23113"/>
                  <a:pt x="1507827" y="0"/>
                </a:cubicBezTo>
                <a:cubicBezTo>
                  <a:pt x="1747425" y="-23113"/>
                  <a:pt x="1912909" y="-178"/>
                  <a:pt x="2124665" y="0"/>
                </a:cubicBezTo>
                <a:cubicBezTo>
                  <a:pt x="2336421" y="178"/>
                  <a:pt x="2758837" y="-21710"/>
                  <a:pt x="2947116" y="0"/>
                </a:cubicBezTo>
                <a:cubicBezTo>
                  <a:pt x="3135395" y="21710"/>
                  <a:pt x="3486162" y="-16613"/>
                  <a:pt x="3701029" y="0"/>
                </a:cubicBezTo>
                <a:cubicBezTo>
                  <a:pt x="3915896" y="16613"/>
                  <a:pt x="4127572" y="-20877"/>
                  <a:pt x="4249330" y="0"/>
                </a:cubicBezTo>
                <a:cubicBezTo>
                  <a:pt x="4371088" y="20877"/>
                  <a:pt x="4654237" y="-20523"/>
                  <a:pt x="4934706" y="0"/>
                </a:cubicBezTo>
                <a:cubicBezTo>
                  <a:pt x="5215175" y="20523"/>
                  <a:pt x="5280633" y="-8006"/>
                  <a:pt x="5483006" y="0"/>
                </a:cubicBezTo>
                <a:cubicBezTo>
                  <a:pt x="5685379" y="8006"/>
                  <a:pt x="5937132" y="-13158"/>
                  <a:pt x="6099845" y="0"/>
                </a:cubicBezTo>
                <a:cubicBezTo>
                  <a:pt x="6262558" y="13158"/>
                  <a:pt x="6590534" y="-3659"/>
                  <a:pt x="6853758" y="0"/>
                </a:cubicBezTo>
                <a:cubicBezTo>
                  <a:pt x="6839789" y="321430"/>
                  <a:pt x="6874199" y="475590"/>
                  <a:pt x="6853758" y="700017"/>
                </a:cubicBezTo>
                <a:cubicBezTo>
                  <a:pt x="6833317" y="924444"/>
                  <a:pt x="6870589" y="1042605"/>
                  <a:pt x="6853758" y="1346187"/>
                </a:cubicBezTo>
                <a:cubicBezTo>
                  <a:pt x="6674982" y="1348310"/>
                  <a:pt x="6476950" y="1351914"/>
                  <a:pt x="6305457" y="1346187"/>
                </a:cubicBezTo>
                <a:cubicBezTo>
                  <a:pt x="6133964" y="1340460"/>
                  <a:pt x="5727318" y="1378709"/>
                  <a:pt x="5483006" y="1346187"/>
                </a:cubicBezTo>
                <a:cubicBezTo>
                  <a:pt x="5238694" y="1313665"/>
                  <a:pt x="5039238" y="1359448"/>
                  <a:pt x="4660555" y="1346187"/>
                </a:cubicBezTo>
                <a:cubicBezTo>
                  <a:pt x="4281872" y="1332926"/>
                  <a:pt x="4343110" y="1368559"/>
                  <a:pt x="4180792" y="1346187"/>
                </a:cubicBezTo>
                <a:cubicBezTo>
                  <a:pt x="4018474" y="1323815"/>
                  <a:pt x="3866852" y="1333021"/>
                  <a:pt x="3701029" y="1346187"/>
                </a:cubicBezTo>
                <a:cubicBezTo>
                  <a:pt x="3535206" y="1359353"/>
                  <a:pt x="3230321" y="1331680"/>
                  <a:pt x="3015654" y="1346187"/>
                </a:cubicBezTo>
                <a:cubicBezTo>
                  <a:pt x="2800987" y="1360694"/>
                  <a:pt x="2419875" y="1320446"/>
                  <a:pt x="2261740" y="1346187"/>
                </a:cubicBezTo>
                <a:cubicBezTo>
                  <a:pt x="2103605" y="1371928"/>
                  <a:pt x="1833395" y="1313685"/>
                  <a:pt x="1576364" y="1346187"/>
                </a:cubicBezTo>
                <a:cubicBezTo>
                  <a:pt x="1319333" y="1378689"/>
                  <a:pt x="1206717" y="1330436"/>
                  <a:pt x="1096601" y="1346187"/>
                </a:cubicBezTo>
                <a:cubicBezTo>
                  <a:pt x="986485" y="1361938"/>
                  <a:pt x="511360" y="1296137"/>
                  <a:pt x="0" y="1346187"/>
                </a:cubicBezTo>
                <a:cubicBezTo>
                  <a:pt x="5311" y="1113970"/>
                  <a:pt x="9447" y="1006223"/>
                  <a:pt x="0" y="713479"/>
                </a:cubicBezTo>
                <a:cubicBezTo>
                  <a:pt x="-9447" y="420735"/>
                  <a:pt x="-14019" y="177981"/>
                  <a:pt x="0" y="0"/>
                </a:cubicBezTo>
                <a:close/>
              </a:path>
              <a:path w="6853758" h="1346187" stroke="0" extrusionOk="0">
                <a:moveTo>
                  <a:pt x="0" y="0"/>
                </a:moveTo>
                <a:cubicBezTo>
                  <a:pt x="319793" y="16342"/>
                  <a:pt x="509955" y="9184"/>
                  <a:pt x="685376" y="0"/>
                </a:cubicBezTo>
                <a:cubicBezTo>
                  <a:pt x="860797" y="-9184"/>
                  <a:pt x="1129885" y="-4762"/>
                  <a:pt x="1370752" y="0"/>
                </a:cubicBezTo>
                <a:cubicBezTo>
                  <a:pt x="1611619" y="4762"/>
                  <a:pt x="1657642" y="7807"/>
                  <a:pt x="1919052" y="0"/>
                </a:cubicBezTo>
                <a:cubicBezTo>
                  <a:pt x="2180462" y="-7807"/>
                  <a:pt x="2439677" y="-19743"/>
                  <a:pt x="2604428" y="0"/>
                </a:cubicBezTo>
                <a:cubicBezTo>
                  <a:pt x="2769179" y="19743"/>
                  <a:pt x="2973358" y="25032"/>
                  <a:pt x="3152729" y="0"/>
                </a:cubicBezTo>
                <a:cubicBezTo>
                  <a:pt x="3332100" y="-25032"/>
                  <a:pt x="3621592" y="37882"/>
                  <a:pt x="3975180" y="0"/>
                </a:cubicBezTo>
                <a:cubicBezTo>
                  <a:pt x="4328768" y="-37882"/>
                  <a:pt x="4430868" y="3184"/>
                  <a:pt x="4592018" y="0"/>
                </a:cubicBezTo>
                <a:cubicBezTo>
                  <a:pt x="4753168" y="-3184"/>
                  <a:pt x="4984343" y="-3044"/>
                  <a:pt x="5140319" y="0"/>
                </a:cubicBezTo>
                <a:cubicBezTo>
                  <a:pt x="5296295" y="3044"/>
                  <a:pt x="5498113" y="-12802"/>
                  <a:pt x="5825694" y="0"/>
                </a:cubicBezTo>
                <a:cubicBezTo>
                  <a:pt x="6153276" y="12802"/>
                  <a:pt x="6551901" y="30171"/>
                  <a:pt x="6853758" y="0"/>
                </a:cubicBezTo>
                <a:cubicBezTo>
                  <a:pt x="6846463" y="191656"/>
                  <a:pt x="6856665" y="421075"/>
                  <a:pt x="6853758" y="686555"/>
                </a:cubicBezTo>
                <a:cubicBezTo>
                  <a:pt x="6850851" y="952035"/>
                  <a:pt x="6857867" y="1189237"/>
                  <a:pt x="6853758" y="1346187"/>
                </a:cubicBezTo>
                <a:cubicBezTo>
                  <a:pt x="6665754" y="1334418"/>
                  <a:pt x="6510963" y="1348573"/>
                  <a:pt x="6305457" y="1346187"/>
                </a:cubicBezTo>
                <a:cubicBezTo>
                  <a:pt x="6099951" y="1343801"/>
                  <a:pt x="5848490" y="1331243"/>
                  <a:pt x="5551544" y="1346187"/>
                </a:cubicBezTo>
                <a:cubicBezTo>
                  <a:pt x="5254598" y="1361131"/>
                  <a:pt x="5061162" y="1362334"/>
                  <a:pt x="4797631" y="1346187"/>
                </a:cubicBezTo>
                <a:cubicBezTo>
                  <a:pt x="4534100" y="1330040"/>
                  <a:pt x="4447486" y="1328200"/>
                  <a:pt x="4112255" y="1346187"/>
                </a:cubicBezTo>
                <a:cubicBezTo>
                  <a:pt x="3777024" y="1364174"/>
                  <a:pt x="3598989" y="1337287"/>
                  <a:pt x="3426879" y="1346187"/>
                </a:cubicBezTo>
                <a:cubicBezTo>
                  <a:pt x="3254769" y="1355087"/>
                  <a:pt x="3067144" y="1342664"/>
                  <a:pt x="2947116" y="1346187"/>
                </a:cubicBezTo>
                <a:cubicBezTo>
                  <a:pt x="2827088" y="1349710"/>
                  <a:pt x="2590544" y="1373282"/>
                  <a:pt x="2261740" y="1346187"/>
                </a:cubicBezTo>
                <a:cubicBezTo>
                  <a:pt x="1932936" y="1319092"/>
                  <a:pt x="1763527" y="1348564"/>
                  <a:pt x="1439289" y="1346187"/>
                </a:cubicBezTo>
                <a:cubicBezTo>
                  <a:pt x="1115051" y="1343810"/>
                  <a:pt x="950163" y="1330062"/>
                  <a:pt x="685376" y="1346187"/>
                </a:cubicBezTo>
                <a:cubicBezTo>
                  <a:pt x="420589" y="1362312"/>
                  <a:pt x="279843" y="1363552"/>
                  <a:pt x="0" y="1346187"/>
                </a:cubicBezTo>
                <a:cubicBezTo>
                  <a:pt x="-26666" y="1006334"/>
                  <a:pt x="16342" y="977395"/>
                  <a:pt x="0" y="646170"/>
                </a:cubicBezTo>
                <a:cubicBezTo>
                  <a:pt x="-16342" y="314945"/>
                  <a:pt x="-26537" y="204801"/>
                  <a:pt x="0" y="0"/>
                </a:cubicBezTo>
                <a:close/>
              </a:path>
            </a:pathLst>
          </a:custGeom>
          <a:solidFill>
            <a:srgbClr val="FFC000"/>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Picture 12" descr="Be Honest">
            <a:extLst>
              <a:ext uri="{FF2B5EF4-FFF2-40B4-BE49-F238E27FC236}">
                <a16:creationId xmlns:a16="http://schemas.microsoft.com/office/drawing/2014/main" id="{02E73E30-EA22-474E-981F-BEBC35FC56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410" y="4436700"/>
            <a:ext cx="1883313" cy="222573"/>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586510BC-2621-429A-88CC-244764746393}"/>
              </a:ext>
            </a:extLst>
          </p:cNvPr>
          <p:cNvSpPr txBox="1"/>
          <p:nvPr/>
        </p:nvSpPr>
        <p:spPr>
          <a:xfrm>
            <a:off x="297499" y="4724406"/>
            <a:ext cx="6835211" cy="1231106"/>
          </a:xfrm>
          <a:prstGeom prst="rect">
            <a:avLst/>
          </a:prstGeom>
          <a:noFill/>
        </p:spPr>
        <p:txBody>
          <a:bodyPr wrap="square">
            <a:spAutoFit/>
          </a:bodyPr>
          <a:lstStyle/>
          <a:p>
            <a:r>
              <a:rPr lang="en-GB" sz="1600" dirty="0"/>
              <a:t>Finite (non-renewable) resources and fossil fuels are being used faster than they are naturally replaced and cannot be synthetically reproduced.</a:t>
            </a:r>
          </a:p>
          <a:p>
            <a:endParaRPr lang="en-GB" sz="1000" dirty="0"/>
          </a:p>
          <a:p>
            <a:r>
              <a:rPr lang="en-GB" sz="1600" dirty="0"/>
              <a:t>Non-finite resources include those that are unlikely to be exhausted, or those that are replaced faster than we can use them. </a:t>
            </a:r>
          </a:p>
        </p:txBody>
      </p:sp>
      <p:sp>
        <p:nvSpPr>
          <p:cNvPr id="22" name="TextBox 21">
            <a:extLst>
              <a:ext uri="{FF2B5EF4-FFF2-40B4-BE49-F238E27FC236}">
                <a16:creationId xmlns:a16="http://schemas.microsoft.com/office/drawing/2014/main" id="{ACB03B89-41EA-4F81-8DBE-5F2F01CC237D}"/>
              </a:ext>
            </a:extLst>
          </p:cNvPr>
          <p:cNvSpPr txBox="1"/>
          <p:nvPr/>
        </p:nvSpPr>
        <p:spPr>
          <a:xfrm>
            <a:off x="347832" y="2516693"/>
            <a:ext cx="6835211" cy="1508105"/>
          </a:xfrm>
          <a:prstGeom prst="rect">
            <a:avLst/>
          </a:prstGeom>
          <a:noFill/>
        </p:spPr>
        <p:txBody>
          <a:bodyPr wrap="square" rtlCol="0">
            <a:spAutoFit/>
          </a:bodyPr>
          <a:lstStyle/>
          <a:p>
            <a:r>
              <a:rPr lang="en-GB" dirty="0"/>
              <a:t>Split the A4 paper in half and sort out the following resources into either finite or non finite. You must use drawings. </a:t>
            </a:r>
          </a:p>
          <a:p>
            <a:endParaRPr lang="en-GB" sz="1000" dirty="0"/>
          </a:p>
          <a:p>
            <a:r>
              <a:rPr lang="en-GB" dirty="0"/>
              <a:t>Hydro energy      Crude oil       Wood        Metal      Wind energy       </a:t>
            </a:r>
          </a:p>
          <a:p>
            <a:endParaRPr lang="en-GB" sz="1000" dirty="0"/>
          </a:p>
          <a:p>
            <a:r>
              <a:rPr lang="en-GB" dirty="0"/>
              <a:t>          Solar energy          Plastic        Natural gas      Geothermal   </a:t>
            </a:r>
          </a:p>
        </p:txBody>
      </p:sp>
      <p:sp>
        <p:nvSpPr>
          <p:cNvPr id="2048" name="Arrow: Right 2047">
            <a:extLst>
              <a:ext uri="{FF2B5EF4-FFF2-40B4-BE49-F238E27FC236}">
                <a16:creationId xmlns:a16="http://schemas.microsoft.com/office/drawing/2014/main" id="{72373BCB-DE79-4A00-9F3A-4616A27B7497}"/>
              </a:ext>
            </a:extLst>
          </p:cNvPr>
          <p:cNvSpPr/>
          <p:nvPr/>
        </p:nvSpPr>
        <p:spPr>
          <a:xfrm rot="10800000">
            <a:off x="6895749" y="2946583"/>
            <a:ext cx="4624739" cy="512310"/>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68" name="Picture 20" descr="Be Honest">
            <a:extLst>
              <a:ext uri="{FF2B5EF4-FFF2-40B4-BE49-F238E27FC236}">
                <a16:creationId xmlns:a16="http://schemas.microsoft.com/office/drawing/2014/main" id="{A2128DC0-1825-4C6E-9D45-292ECA8CC13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0560" y="2706275"/>
            <a:ext cx="4076423" cy="318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508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30" grpId="0"/>
      <p:bldP spid="22" grpId="0"/>
      <p:bldP spid="204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2">
            <a:extLst>
              <a:ext uri="{FF2B5EF4-FFF2-40B4-BE49-F238E27FC236}">
                <a16:creationId xmlns:a16="http://schemas.microsoft.com/office/drawing/2014/main" id="{A1FAE804-CB25-4904-AC4C-6E45314AFC29}"/>
              </a:ext>
            </a:extLst>
          </p:cNvPr>
          <p:cNvSpPr>
            <a:spLocks noChangeAspect="1" noChangeArrowheads="1"/>
          </p:cNvSpPr>
          <p:nvPr/>
        </p:nvSpPr>
        <p:spPr bwMode="auto">
          <a:xfrm>
            <a:off x="2006328" y="7013890"/>
            <a:ext cx="288012" cy="2880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6404" tIns="43202" rIns="86404" bIns="43202" numCol="1" anchor="t" anchorCtr="0" compatLnSpc="1">
            <a:prstTxWarp prst="textNoShape">
              <a:avLst/>
            </a:prstTxWarp>
          </a:bodyPr>
          <a:lstStyle/>
          <a:p>
            <a:endParaRPr lang="en-GB" sz="1701"/>
          </a:p>
        </p:txBody>
      </p:sp>
      <p:sp>
        <p:nvSpPr>
          <p:cNvPr id="42" name="Rectangle 41">
            <a:extLst>
              <a:ext uri="{FF2B5EF4-FFF2-40B4-BE49-F238E27FC236}">
                <a16:creationId xmlns:a16="http://schemas.microsoft.com/office/drawing/2014/main" id="{CA07A201-E877-4195-AB6B-FFAEEC6CD2C0}"/>
              </a:ext>
            </a:extLst>
          </p:cNvPr>
          <p:cNvSpPr/>
          <p:nvPr/>
        </p:nvSpPr>
        <p:spPr>
          <a:xfrm>
            <a:off x="2006328" y="3303120"/>
            <a:ext cx="7244190" cy="1013554"/>
          </a:xfrm>
          <a:custGeom>
            <a:avLst/>
            <a:gdLst>
              <a:gd name="connsiteX0" fmla="*/ 0 w 7244190"/>
              <a:gd name="connsiteY0" fmla="*/ 0 h 1013554"/>
              <a:gd name="connsiteX1" fmla="*/ 658563 w 7244190"/>
              <a:gd name="connsiteY1" fmla="*/ 0 h 1013554"/>
              <a:gd name="connsiteX2" fmla="*/ 1244684 w 7244190"/>
              <a:gd name="connsiteY2" fmla="*/ 0 h 1013554"/>
              <a:gd name="connsiteX3" fmla="*/ 2048130 w 7244190"/>
              <a:gd name="connsiteY3" fmla="*/ 0 h 1013554"/>
              <a:gd name="connsiteX4" fmla="*/ 2779135 w 7244190"/>
              <a:gd name="connsiteY4" fmla="*/ 0 h 1013554"/>
              <a:gd name="connsiteX5" fmla="*/ 3292814 w 7244190"/>
              <a:gd name="connsiteY5" fmla="*/ 0 h 1013554"/>
              <a:gd name="connsiteX6" fmla="*/ 3951376 w 7244190"/>
              <a:gd name="connsiteY6" fmla="*/ 0 h 1013554"/>
              <a:gd name="connsiteX7" fmla="*/ 4465055 w 7244190"/>
              <a:gd name="connsiteY7" fmla="*/ 0 h 1013554"/>
              <a:gd name="connsiteX8" fmla="*/ 5051176 w 7244190"/>
              <a:gd name="connsiteY8" fmla="*/ 0 h 1013554"/>
              <a:gd name="connsiteX9" fmla="*/ 5782181 w 7244190"/>
              <a:gd name="connsiteY9" fmla="*/ 0 h 1013554"/>
              <a:gd name="connsiteX10" fmla="*/ 6585627 w 7244190"/>
              <a:gd name="connsiteY10" fmla="*/ 0 h 1013554"/>
              <a:gd name="connsiteX11" fmla="*/ 7244190 w 7244190"/>
              <a:gd name="connsiteY11" fmla="*/ 0 h 1013554"/>
              <a:gd name="connsiteX12" fmla="*/ 7244190 w 7244190"/>
              <a:gd name="connsiteY12" fmla="*/ 527048 h 1013554"/>
              <a:gd name="connsiteX13" fmla="*/ 7244190 w 7244190"/>
              <a:gd name="connsiteY13" fmla="*/ 1013554 h 1013554"/>
              <a:gd name="connsiteX14" fmla="*/ 6440743 w 7244190"/>
              <a:gd name="connsiteY14" fmla="*/ 1013554 h 1013554"/>
              <a:gd name="connsiteX15" fmla="*/ 5999506 w 7244190"/>
              <a:gd name="connsiteY15" fmla="*/ 1013554 h 1013554"/>
              <a:gd name="connsiteX16" fmla="*/ 5558269 w 7244190"/>
              <a:gd name="connsiteY16" fmla="*/ 1013554 h 1013554"/>
              <a:gd name="connsiteX17" fmla="*/ 4899707 w 7244190"/>
              <a:gd name="connsiteY17" fmla="*/ 1013554 h 1013554"/>
              <a:gd name="connsiteX18" fmla="*/ 4168702 w 7244190"/>
              <a:gd name="connsiteY18" fmla="*/ 1013554 h 1013554"/>
              <a:gd name="connsiteX19" fmla="*/ 3510139 w 7244190"/>
              <a:gd name="connsiteY19" fmla="*/ 1013554 h 1013554"/>
              <a:gd name="connsiteX20" fmla="*/ 3068902 w 7244190"/>
              <a:gd name="connsiteY20" fmla="*/ 1013554 h 1013554"/>
              <a:gd name="connsiteX21" fmla="*/ 2555223 w 7244190"/>
              <a:gd name="connsiteY21" fmla="*/ 1013554 h 1013554"/>
              <a:gd name="connsiteX22" fmla="*/ 2113986 w 7244190"/>
              <a:gd name="connsiteY22" fmla="*/ 1013554 h 1013554"/>
              <a:gd name="connsiteX23" fmla="*/ 1600307 w 7244190"/>
              <a:gd name="connsiteY23" fmla="*/ 1013554 h 1013554"/>
              <a:gd name="connsiteX24" fmla="*/ 1014187 w 7244190"/>
              <a:gd name="connsiteY24" fmla="*/ 1013554 h 1013554"/>
              <a:gd name="connsiteX25" fmla="*/ 572950 w 7244190"/>
              <a:gd name="connsiteY25" fmla="*/ 1013554 h 1013554"/>
              <a:gd name="connsiteX26" fmla="*/ 0 w 7244190"/>
              <a:gd name="connsiteY26" fmla="*/ 1013554 h 1013554"/>
              <a:gd name="connsiteX27" fmla="*/ 0 w 7244190"/>
              <a:gd name="connsiteY27" fmla="*/ 486506 h 1013554"/>
              <a:gd name="connsiteX28" fmla="*/ 0 w 7244190"/>
              <a:gd name="connsiteY28" fmla="*/ 0 h 1013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44190" h="1013554" fill="none" extrusionOk="0">
                <a:moveTo>
                  <a:pt x="0" y="0"/>
                </a:moveTo>
                <a:cubicBezTo>
                  <a:pt x="164725" y="827"/>
                  <a:pt x="430982" y="-9104"/>
                  <a:pt x="658563" y="0"/>
                </a:cubicBezTo>
                <a:cubicBezTo>
                  <a:pt x="886144" y="9104"/>
                  <a:pt x="1021343" y="-27163"/>
                  <a:pt x="1244684" y="0"/>
                </a:cubicBezTo>
                <a:cubicBezTo>
                  <a:pt x="1468025" y="27163"/>
                  <a:pt x="1696538" y="34729"/>
                  <a:pt x="2048130" y="0"/>
                </a:cubicBezTo>
                <a:cubicBezTo>
                  <a:pt x="2399722" y="-34729"/>
                  <a:pt x="2539443" y="-9371"/>
                  <a:pt x="2779135" y="0"/>
                </a:cubicBezTo>
                <a:cubicBezTo>
                  <a:pt x="3018828" y="9371"/>
                  <a:pt x="3058920" y="13068"/>
                  <a:pt x="3292814" y="0"/>
                </a:cubicBezTo>
                <a:cubicBezTo>
                  <a:pt x="3526708" y="-13068"/>
                  <a:pt x="3683116" y="-22630"/>
                  <a:pt x="3951376" y="0"/>
                </a:cubicBezTo>
                <a:cubicBezTo>
                  <a:pt x="4219636" y="22630"/>
                  <a:pt x="4220234" y="2261"/>
                  <a:pt x="4465055" y="0"/>
                </a:cubicBezTo>
                <a:cubicBezTo>
                  <a:pt x="4709876" y="-2261"/>
                  <a:pt x="4782889" y="-5728"/>
                  <a:pt x="5051176" y="0"/>
                </a:cubicBezTo>
                <a:cubicBezTo>
                  <a:pt x="5319463" y="5728"/>
                  <a:pt x="5533867" y="8256"/>
                  <a:pt x="5782181" y="0"/>
                </a:cubicBezTo>
                <a:cubicBezTo>
                  <a:pt x="6030496" y="-8256"/>
                  <a:pt x="6355497" y="-37438"/>
                  <a:pt x="6585627" y="0"/>
                </a:cubicBezTo>
                <a:cubicBezTo>
                  <a:pt x="6815757" y="37438"/>
                  <a:pt x="7092786" y="-30546"/>
                  <a:pt x="7244190" y="0"/>
                </a:cubicBezTo>
                <a:cubicBezTo>
                  <a:pt x="7252566" y="209578"/>
                  <a:pt x="7265270" y="380181"/>
                  <a:pt x="7244190" y="527048"/>
                </a:cubicBezTo>
                <a:cubicBezTo>
                  <a:pt x="7223110" y="673915"/>
                  <a:pt x="7226997" y="884963"/>
                  <a:pt x="7244190" y="1013554"/>
                </a:cubicBezTo>
                <a:cubicBezTo>
                  <a:pt x="6901312" y="1019611"/>
                  <a:pt x="6756397" y="1040653"/>
                  <a:pt x="6440743" y="1013554"/>
                </a:cubicBezTo>
                <a:cubicBezTo>
                  <a:pt x="6125089" y="986455"/>
                  <a:pt x="6156856" y="1031203"/>
                  <a:pt x="5999506" y="1013554"/>
                </a:cubicBezTo>
                <a:cubicBezTo>
                  <a:pt x="5842156" y="995905"/>
                  <a:pt x="5710832" y="1002901"/>
                  <a:pt x="5558269" y="1013554"/>
                </a:cubicBezTo>
                <a:cubicBezTo>
                  <a:pt x="5405706" y="1024207"/>
                  <a:pt x="5156498" y="1017238"/>
                  <a:pt x="4899707" y="1013554"/>
                </a:cubicBezTo>
                <a:cubicBezTo>
                  <a:pt x="4642916" y="1009870"/>
                  <a:pt x="4415628" y="1018305"/>
                  <a:pt x="4168702" y="1013554"/>
                </a:cubicBezTo>
                <a:cubicBezTo>
                  <a:pt x="3921777" y="1008803"/>
                  <a:pt x="3796705" y="988971"/>
                  <a:pt x="3510139" y="1013554"/>
                </a:cubicBezTo>
                <a:cubicBezTo>
                  <a:pt x="3223573" y="1038137"/>
                  <a:pt x="3160221" y="1020216"/>
                  <a:pt x="3068902" y="1013554"/>
                </a:cubicBezTo>
                <a:cubicBezTo>
                  <a:pt x="2977583" y="1006892"/>
                  <a:pt x="2778757" y="1029978"/>
                  <a:pt x="2555223" y="1013554"/>
                </a:cubicBezTo>
                <a:cubicBezTo>
                  <a:pt x="2331689" y="997130"/>
                  <a:pt x="2204916" y="1009348"/>
                  <a:pt x="2113986" y="1013554"/>
                </a:cubicBezTo>
                <a:cubicBezTo>
                  <a:pt x="2023056" y="1017760"/>
                  <a:pt x="1705899" y="1012696"/>
                  <a:pt x="1600307" y="1013554"/>
                </a:cubicBezTo>
                <a:cubicBezTo>
                  <a:pt x="1494715" y="1014412"/>
                  <a:pt x="1270481" y="986814"/>
                  <a:pt x="1014187" y="1013554"/>
                </a:cubicBezTo>
                <a:cubicBezTo>
                  <a:pt x="757893" y="1040294"/>
                  <a:pt x="725918" y="1012934"/>
                  <a:pt x="572950" y="1013554"/>
                </a:cubicBezTo>
                <a:cubicBezTo>
                  <a:pt x="419982" y="1014174"/>
                  <a:pt x="244941" y="991189"/>
                  <a:pt x="0" y="1013554"/>
                </a:cubicBezTo>
                <a:cubicBezTo>
                  <a:pt x="-17306" y="866069"/>
                  <a:pt x="-433" y="614984"/>
                  <a:pt x="0" y="486506"/>
                </a:cubicBezTo>
                <a:cubicBezTo>
                  <a:pt x="433" y="358028"/>
                  <a:pt x="6189" y="210823"/>
                  <a:pt x="0" y="0"/>
                </a:cubicBezTo>
                <a:close/>
              </a:path>
              <a:path w="7244190" h="1013554" stroke="0" extrusionOk="0">
                <a:moveTo>
                  <a:pt x="0" y="0"/>
                </a:moveTo>
                <a:cubicBezTo>
                  <a:pt x="267512" y="31486"/>
                  <a:pt x="356007" y="-11398"/>
                  <a:pt x="658563" y="0"/>
                </a:cubicBezTo>
                <a:cubicBezTo>
                  <a:pt x="961119" y="11398"/>
                  <a:pt x="1060681" y="29471"/>
                  <a:pt x="1317125" y="0"/>
                </a:cubicBezTo>
                <a:cubicBezTo>
                  <a:pt x="1573569" y="-29471"/>
                  <a:pt x="1695952" y="-4382"/>
                  <a:pt x="1830804" y="0"/>
                </a:cubicBezTo>
                <a:cubicBezTo>
                  <a:pt x="1965656" y="4382"/>
                  <a:pt x="2177170" y="29511"/>
                  <a:pt x="2489367" y="0"/>
                </a:cubicBezTo>
                <a:cubicBezTo>
                  <a:pt x="2801564" y="-29511"/>
                  <a:pt x="2888534" y="-21154"/>
                  <a:pt x="3003046" y="0"/>
                </a:cubicBezTo>
                <a:cubicBezTo>
                  <a:pt x="3117558" y="21154"/>
                  <a:pt x="3444152" y="13277"/>
                  <a:pt x="3806493" y="0"/>
                </a:cubicBezTo>
                <a:cubicBezTo>
                  <a:pt x="4168834" y="-13277"/>
                  <a:pt x="4150340" y="-16439"/>
                  <a:pt x="4392613" y="0"/>
                </a:cubicBezTo>
                <a:cubicBezTo>
                  <a:pt x="4634886" y="16439"/>
                  <a:pt x="4722561" y="18818"/>
                  <a:pt x="4906292" y="0"/>
                </a:cubicBezTo>
                <a:cubicBezTo>
                  <a:pt x="5090023" y="-18818"/>
                  <a:pt x="5352877" y="9476"/>
                  <a:pt x="5564855" y="0"/>
                </a:cubicBezTo>
                <a:cubicBezTo>
                  <a:pt x="5776833" y="-9476"/>
                  <a:pt x="6113423" y="19642"/>
                  <a:pt x="6368302" y="0"/>
                </a:cubicBezTo>
                <a:cubicBezTo>
                  <a:pt x="6623181" y="-19642"/>
                  <a:pt x="6870638" y="-24807"/>
                  <a:pt x="7244190" y="0"/>
                </a:cubicBezTo>
                <a:cubicBezTo>
                  <a:pt x="7223193" y="117706"/>
                  <a:pt x="7256794" y="274576"/>
                  <a:pt x="7244190" y="486506"/>
                </a:cubicBezTo>
                <a:cubicBezTo>
                  <a:pt x="7231586" y="698436"/>
                  <a:pt x="7223013" y="790879"/>
                  <a:pt x="7244190" y="1013554"/>
                </a:cubicBezTo>
                <a:cubicBezTo>
                  <a:pt x="7029747" y="993920"/>
                  <a:pt x="6843957" y="1042496"/>
                  <a:pt x="6585627" y="1013554"/>
                </a:cubicBezTo>
                <a:cubicBezTo>
                  <a:pt x="6327297" y="984612"/>
                  <a:pt x="6108767" y="1032834"/>
                  <a:pt x="5854623" y="1013554"/>
                </a:cubicBezTo>
                <a:cubicBezTo>
                  <a:pt x="5600479" y="994274"/>
                  <a:pt x="5329688" y="983246"/>
                  <a:pt x="5196060" y="1013554"/>
                </a:cubicBezTo>
                <a:cubicBezTo>
                  <a:pt x="5062432" y="1043862"/>
                  <a:pt x="4710358" y="1039011"/>
                  <a:pt x="4537497" y="1013554"/>
                </a:cubicBezTo>
                <a:cubicBezTo>
                  <a:pt x="4364636" y="988097"/>
                  <a:pt x="4199279" y="1017724"/>
                  <a:pt x="4096260" y="1013554"/>
                </a:cubicBezTo>
                <a:cubicBezTo>
                  <a:pt x="3993241" y="1009384"/>
                  <a:pt x="3725288" y="1014299"/>
                  <a:pt x="3437697" y="1013554"/>
                </a:cubicBezTo>
                <a:cubicBezTo>
                  <a:pt x="3150106" y="1012809"/>
                  <a:pt x="2940919" y="981308"/>
                  <a:pt x="2634251" y="1013554"/>
                </a:cubicBezTo>
                <a:cubicBezTo>
                  <a:pt x="2327583" y="1045800"/>
                  <a:pt x="2164794" y="1037075"/>
                  <a:pt x="1903246" y="1013554"/>
                </a:cubicBezTo>
                <a:cubicBezTo>
                  <a:pt x="1641699" y="990033"/>
                  <a:pt x="1509307" y="983488"/>
                  <a:pt x="1172242" y="1013554"/>
                </a:cubicBezTo>
                <a:cubicBezTo>
                  <a:pt x="835177" y="1043620"/>
                  <a:pt x="436002" y="1045010"/>
                  <a:pt x="0" y="1013554"/>
                </a:cubicBezTo>
                <a:cubicBezTo>
                  <a:pt x="12571" y="778583"/>
                  <a:pt x="-16723" y="692291"/>
                  <a:pt x="0" y="496641"/>
                </a:cubicBezTo>
                <a:cubicBezTo>
                  <a:pt x="16723" y="300991"/>
                  <a:pt x="23216" y="127070"/>
                  <a:pt x="0" y="0"/>
                </a:cubicBezTo>
                <a:close/>
              </a:path>
            </a:pathLst>
          </a:custGeom>
          <a:solidFill>
            <a:srgbClr val="92D050"/>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14" descr="Mountain PNG Transparent Free Images |">
            <a:extLst>
              <a:ext uri="{FF2B5EF4-FFF2-40B4-BE49-F238E27FC236}">
                <a16:creationId xmlns:a16="http://schemas.microsoft.com/office/drawing/2014/main" id="{7BF1DAE6-D312-46F2-AA12-36165194AD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7242" y="3831888"/>
            <a:ext cx="4863246" cy="2667849"/>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2">
            <a:extLst>
              <a:ext uri="{FF2B5EF4-FFF2-40B4-BE49-F238E27FC236}">
                <a16:creationId xmlns:a16="http://schemas.microsoft.com/office/drawing/2014/main" id="{9C1F5BF5-1DB2-4169-A9BD-618227995862}"/>
              </a:ext>
            </a:extLst>
          </p:cNvPr>
          <p:cNvSpPr>
            <a:spLocks noChangeAspect="1" noChangeArrowheads="1"/>
          </p:cNvSpPr>
          <p:nvPr/>
        </p:nvSpPr>
        <p:spPr bwMode="auto">
          <a:xfrm>
            <a:off x="2006328" y="7013890"/>
            <a:ext cx="288012" cy="28801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6404" tIns="43202" rIns="86404" bIns="43202" numCol="1" anchor="t" anchorCtr="0" compatLnSpc="1">
            <a:prstTxWarp prst="textNoShape">
              <a:avLst/>
            </a:prstTxWarp>
          </a:bodyPr>
          <a:lstStyle/>
          <a:p>
            <a:endParaRPr lang="en-GB" sz="1701"/>
          </a:p>
        </p:txBody>
      </p:sp>
      <p:pic>
        <p:nvPicPr>
          <p:cNvPr id="12" name="Picture 11">
            <a:extLst>
              <a:ext uri="{FF2B5EF4-FFF2-40B4-BE49-F238E27FC236}">
                <a16:creationId xmlns:a16="http://schemas.microsoft.com/office/drawing/2014/main" id="{FBAE733D-1DF4-47C0-8761-851C73C80A6A}"/>
              </a:ext>
            </a:extLst>
          </p:cNvPr>
          <p:cNvPicPr>
            <a:picLocks noChangeAspect="1"/>
          </p:cNvPicPr>
          <p:nvPr/>
        </p:nvPicPr>
        <p:blipFill>
          <a:blip r:embed="rId4">
            <a:alphaModFix/>
          </a:blip>
          <a:stretch>
            <a:fillRect/>
          </a:stretch>
        </p:blipFill>
        <p:spPr>
          <a:xfrm>
            <a:off x="288077" y="6102069"/>
            <a:ext cx="600598" cy="568606"/>
          </a:xfrm>
          <a:prstGeom prst="rect">
            <a:avLst/>
          </a:prstGeom>
        </p:spPr>
      </p:pic>
      <p:pic>
        <p:nvPicPr>
          <p:cNvPr id="13" name="Picture 12" descr="WJEC (exam board) - Wikipedia">
            <a:extLst>
              <a:ext uri="{FF2B5EF4-FFF2-40B4-BE49-F238E27FC236}">
                <a16:creationId xmlns:a16="http://schemas.microsoft.com/office/drawing/2014/main" id="{052B224F-AD88-432B-8BA3-3FE688611EA9}"/>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964586" y="6090257"/>
            <a:ext cx="568606" cy="568606"/>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0E45430D-4814-4E83-B04B-8934E757587D}"/>
              </a:ext>
            </a:extLst>
          </p:cNvPr>
          <p:cNvSpPr/>
          <p:nvPr/>
        </p:nvSpPr>
        <p:spPr>
          <a:xfrm>
            <a:off x="2006328" y="753017"/>
            <a:ext cx="7244190" cy="1563678"/>
          </a:xfrm>
          <a:custGeom>
            <a:avLst/>
            <a:gdLst>
              <a:gd name="connsiteX0" fmla="*/ 0 w 7244190"/>
              <a:gd name="connsiteY0" fmla="*/ 0 h 2215492"/>
              <a:gd name="connsiteX1" fmla="*/ 586121 w 7244190"/>
              <a:gd name="connsiteY1" fmla="*/ 0 h 2215492"/>
              <a:gd name="connsiteX2" fmla="*/ 1099800 w 7244190"/>
              <a:gd name="connsiteY2" fmla="*/ 0 h 2215492"/>
              <a:gd name="connsiteX3" fmla="*/ 1685921 w 7244190"/>
              <a:gd name="connsiteY3" fmla="*/ 0 h 2215492"/>
              <a:gd name="connsiteX4" fmla="*/ 2416925 w 7244190"/>
              <a:gd name="connsiteY4" fmla="*/ 0 h 2215492"/>
              <a:gd name="connsiteX5" fmla="*/ 3220372 w 7244190"/>
              <a:gd name="connsiteY5" fmla="*/ 0 h 2215492"/>
              <a:gd name="connsiteX6" fmla="*/ 3806493 w 7244190"/>
              <a:gd name="connsiteY6" fmla="*/ 0 h 2215492"/>
              <a:gd name="connsiteX7" fmla="*/ 4609939 w 7244190"/>
              <a:gd name="connsiteY7" fmla="*/ 0 h 2215492"/>
              <a:gd name="connsiteX8" fmla="*/ 5196060 w 7244190"/>
              <a:gd name="connsiteY8" fmla="*/ 0 h 2215492"/>
              <a:gd name="connsiteX9" fmla="*/ 5637297 w 7244190"/>
              <a:gd name="connsiteY9" fmla="*/ 0 h 2215492"/>
              <a:gd name="connsiteX10" fmla="*/ 6368302 w 7244190"/>
              <a:gd name="connsiteY10" fmla="*/ 0 h 2215492"/>
              <a:gd name="connsiteX11" fmla="*/ 7244190 w 7244190"/>
              <a:gd name="connsiteY11" fmla="*/ 0 h 2215492"/>
              <a:gd name="connsiteX12" fmla="*/ 7244190 w 7244190"/>
              <a:gd name="connsiteY12" fmla="*/ 531718 h 2215492"/>
              <a:gd name="connsiteX13" fmla="*/ 7244190 w 7244190"/>
              <a:gd name="connsiteY13" fmla="*/ 1085591 h 2215492"/>
              <a:gd name="connsiteX14" fmla="*/ 7244190 w 7244190"/>
              <a:gd name="connsiteY14" fmla="*/ 1661619 h 2215492"/>
              <a:gd name="connsiteX15" fmla="*/ 7244190 w 7244190"/>
              <a:gd name="connsiteY15" fmla="*/ 2215492 h 2215492"/>
              <a:gd name="connsiteX16" fmla="*/ 6513185 w 7244190"/>
              <a:gd name="connsiteY16" fmla="*/ 2215492 h 2215492"/>
              <a:gd name="connsiteX17" fmla="*/ 6071948 w 7244190"/>
              <a:gd name="connsiteY17" fmla="*/ 2215492 h 2215492"/>
              <a:gd name="connsiteX18" fmla="*/ 5558269 w 7244190"/>
              <a:gd name="connsiteY18" fmla="*/ 2215492 h 2215492"/>
              <a:gd name="connsiteX19" fmla="*/ 4972149 w 7244190"/>
              <a:gd name="connsiteY19" fmla="*/ 2215492 h 2215492"/>
              <a:gd name="connsiteX20" fmla="*/ 4530912 w 7244190"/>
              <a:gd name="connsiteY20" fmla="*/ 2215492 h 2215492"/>
              <a:gd name="connsiteX21" fmla="*/ 3944791 w 7244190"/>
              <a:gd name="connsiteY21" fmla="*/ 2215492 h 2215492"/>
              <a:gd name="connsiteX22" fmla="*/ 3141344 w 7244190"/>
              <a:gd name="connsiteY22" fmla="*/ 2215492 h 2215492"/>
              <a:gd name="connsiteX23" fmla="*/ 2337898 w 7244190"/>
              <a:gd name="connsiteY23" fmla="*/ 2215492 h 2215492"/>
              <a:gd name="connsiteX24" fmla="*/ 1679335 w 7244190"/>
              <a:gd name="connsiteY24" fmla="*/ 2215492 h 2215492"/>
              <a:gd name="connsiteX25" fmla="*/ 1165656 w 7244190"/>
              <a:gd name="connsiteY25" fmla="*/ 2215492 h 2215492"/>
              <a:gd name="connsiteX26" fmla="*/ 651977 w 7244190"/>
              <a:gd name="connsiteY26" fmla="*/ 2215492 h 2215492"/>
              <a:gd name="connsiteX27" fmla="*/ 0 w 7244190"/>
              <a:gd name="connsiteY27" fmla="*/ 2215492 h 2215492"/>
              <a:gd name="connsiteX28" fmla="*/ 0 w 7244190"/>
              <a:gd name="connsiteY28" fmla="*/ 1617309 h 2215492"/>
              <a:gd name="connsiteX29" fmla="*/ 0 w 7244190"/>
              <a:gd name="connsiteY29" fmla="*/ 1019126 h 2215492"/>
              <a:gd name="connsiteX30" fmla="*/ 0 w 7244190"/>
              <a:gd name="connsiteY30" fmla="*/ 0 h 221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44190" h="2215492" fill="none" extrusionOk="0">
                <a:moveTo>
                  <a:pt x="0" y="0"/>
                </a:moveTo>
                <a:cubicBezTo>
                  <a:pt x="269606" y="-994"/>
                  <a:pt x="296435" y="-5139"/>
                  <a:pt x="586121" y="0"/>
                </a:cubicBezTo>
                <a:cubicBezTo>
                  <a:pt x="875807" y="5139"/>
                  <a:pt x="854979" y="2261"/>
                  <a:pt x="1099800" y="0"/>
                </a:cubicBezTo>
                <a:cubicBezTo>
                  <a:pt x="1344621" y="-2261"/>
                  <a:pt x="1417634" y="-5728"/>
                  <a:pt x="1685921" y="0"/>
                </a:cubicBezTo>
                <a:cubicBezTo>
                  <a:pt x="1954208" y="5728"/>
                  <a:pt x="2168888" y="8319"/>
                  <a:pt x="2416925" y="0"/>
                </a:cubicBezTo>
                <a:cubicBezTo>
                  <a:pt x="2664962" y="-8319"/>
                  <a:pt x="2986272" y="37780"/>
                  <a:pt x="3220372" y="0"/>
                </a:cubicBezTo>
                <a:cubicBezTo>
                  <a:pt x="3454472" y="-37780"/>
                  <a:pt x="3673219" y="16022"/>
                  <a:pt x="3806493" y="0"/>
                </a:cubicBezTo>
                <a:cubicBezTo>
                  <a:pt x="3939767" y="-16022"/>
                  <a:pt x="4319470" y="-9425"/>
                  <a:pt x="4609939" y="0"/>
                </a:cubicBezTo>
                <a:cubicBezTo>
                  <a:pt x="4900408" y="9425"/>
                  <a:pt x="4954268" y="-19532"/>
                  <a:pt x="5196060" y="0"/>
                </a:cubicBezTo>
                <a:cubicBezTo>
                  <a:pt x="5437852" y="19532"/>
                  <a:pt x="5419738" y="11364"/>
                  <a:pt x="5637297" y="0"/>
                </a:cubicBezTo>
                <a:cubicBezTo>
                  <a:pt x="5854856" y="-11364"/>
                  <a:pt x="6095956" y="-35674"/>
                  <a:pt x="6368302" y="0"/>
                </a:cubicBezTo>
                <a:cubicBezTo>
                  <a:pt x="6640649" y="35674"/>
                  <a:pt x="7020364" y="-11086"/>
                  <a:pt x="7244190" y="0"/>
                </a:cubicBezTo>
                <a:cubicBezTo>
                  <a:pt x="7228957" y="158138"/>
                  <a:pt x="7227619" y="417978"/>
                  <a:pt x="7244190" y="531718"/>
                </a:cubicBezTo>
                <a:cubicBezTo>
                  <a:pt x="7260761" y="645458"/>
                  <a:pt x="7271620" y="959130"/>
                  <a:pt x="7244190" y="1085591"/>
                </a:cubicBezTo>
                <a:cubicBezTo>
                  <a:pt x="7216760" y="1212052"/>
                  <a:pt x="7268327" y="1404936"/>
                  <a:pt x="7244190" y="1661619"/>
                </a:cubicBezTo>
                <a:cubicBezTo>
                  <a:pt x="7220053" y="1918302"/>
                  <a:pt x="7256494" y="1990635"/>
                  <a:pt x="7244190" y="2215492"/>
                </a:cubicBezTo>
                <a:cubicBezTo>
                  <a:pt x="6892651" y="2220395"/>
                  <a:pt x="6833372" y="2192010"/>
                  <a:pt x="6513185" y="2215492"/>
                </a:cubicBezTo>
                <a:cubicBezTo>
                  <a:pt x="6192999" y="2238974"/>
                  <a:pt x="6162878" y="2211286"/>
                  <a:pt x="6071948" y="2215492"/>
                </a:cubicBezTo>
                <a:cubicBezTo>
                  <a:pt x="5981018" y="2219698"/>
                  <a:pt x="5663861" y="2214634"/>
                  <a:pt x="5558269" y="2215492"/>
                </a:cubicBezTo>
                <a:cubicBezTo>
                  <a:pt x="5452677" y="2216350"/>
                  <a:pt x="5228443" y="2188752"/>
                  <a:pt x="4972149" y="2215492"/>
                </a:cubicBezTo>
                <a:cubicBezTo>
                  <a:pt x="4715855" y="2242232"/>
                  <a:pt x="4683880" y="2214872"/>
                  <a:pt x="4530912" y="2215492"/>
                </a:cubicBezTo>
                <a:cubicBezTo>
                  <a:pt x="4377944" y="2216112"/>
                  <a:pt x="4082286" y="2204668"/>
                  <a:pt x="3944791" y="2215492"/>
                </a:cubicBezTo>
                <a:cubicBezTo>
                  <a:pt x="3807296" y="2226316"/>
                  <a:pt x="3384088" y="2206610"/>
                  <a:pt x="3141344" y="2215492"/>
                </a:cubicBezTo>
                <a:cubicBezTo>
                  <a:pt x="2898600" y="2224374"/>
                  <a:pt x="2596673" y="2197972"/>
                  <a:pt x="2337898" y="2215492"/>
                </a:cubicBezTo>
                <a:cubicBezTo>
                  <a:pt x="2079123" y="2233012"/>
                  <a:pt x="1992102" y="2192444"/>
                  <a:pt x="1679335" y="2215492"/>
                </a:cubicBezTo>
                <a:cubicBezTo>
                  <a:pt x="1366568" y="2238540"/>
                  <a:pt x="1335620" y="2230945"/>
                  <a:pt x="1165656" y="2215492"/>
                </a:cubicBezTo>
                <a:cubicBezTo>
                  <a:pt x="995692" y="2200039"/>
                  <a:pt x="783998" y="2197207"/>
                  <a:pt x="651977" y="2215492"/>
                </a:cubicBezTo>
                <a:cubicBezTo>
                  <a:pt x="519956" y="2233777"/>
                  <a:pt x="288753" y="2212730"/>
                  <a:pt x="0" y="2215492"/>
                </a:cubicBezTo>
                <a:cubicBezTo>
                  <a:pt x="16941" y="2000548"/>
                  <a:pt x="21311" y="1908222"/>
                  <a:pt x="0" y="1617309"/>
                </a:cubicBezTo>
                <a:cubicBezTo>
                  <a:pt x="-21311" y="1326396"/>
                  <a:pt x="21373" y="1142728"/>
                  <a:pt x="0" y="1019126"/>
                </a:cubicBezTo>
                <a:cubicBezTo>
                  <a:pt x="-21373" y="895524"/>
                  <a:pt x="40773" y="209796"/>
                  <a:pt x="0" y="0"/>
                </a:cubicBezTo>
                <a:close/>
              </a:path>
              <a:path w="7244190" h="2215492" stroke="0" extrusionOk="0">
                <a:moveTo>
                  <a:pt x="0" y="0"/>
                </a:moveTo>
                <a:cubicBezTo>
                  <a:pt x="267512" y="31486"/>
                  <a:pt x="356007" y="-11398"/>
                  <a:pt x="658563" y="0"/>
                </a:cubicBezTo>
                <a:cubicBezTo>
                  <a:pt x="961119" y="11398"/>
                  <a:pt x="1060681" y="29471"/>
                  <a:pt x="1317125" y="0"/>
                </a:cubicBezTo>
                <a:cubicBezTo>
                  <a:pt x="1573569" y="-29471"/>
                  <a:pt x="1695952" y="-4382"/>
                  <a:pt x="1830804" y="0"/>
                </a:cubicBezTo>
                <a:cubicBezTo>
                  <a:pt x="1965656" y="4382"/>
                  <a:pt x="2177170" y="29511"/>
                  <a:pt x="2489367" y="0"/>
                </a:cubicBezTo>
                <a:cubicBezTo>
                  <a:pt x="2801564" y="-29511"/>
                  <a:pt x="2888534" y="-21154"/>
                  <a:pt x="3003046" y="0"/>
                </a:cubicBezTo>
                <a:cubicBezTo>
                  <a:pt x="3117558" y="21154"/>
                  <a:pt x="3444152" y="13277"/>
                  <a:pt x="3806493" y="0"/>
                </a:cubicBezTo>
                <a:cubicBezTo>
                  <a:pt x="4168834" y="-13277"/>
                  <a:pt x="4150340" y="-16439"/>
                  <a:pt x="4392613" y="0"/>
                </a:cubicBezTo>
                <a:cubicBezTo>
                  <a:pt x="4634886" y="16439"/>
                  <a:pt x="4722561" y="18818"/>
                  <a:pt x="4906292" y="0"/>
                </a:cubicBezTo>
                <a:cubicBezTo>
                  <a:pt x="5090023" y="-18818"/>
                  <a:pt x="5352877" y="9476"/>
                  <a:pt x="5564855" y="0"/>
                </a:cubicBezTo>
                <a:cubicBezTo>
                  <a:pt x="5776833" y="-9476"/>
                  <a:pt x="6113423" y="19642"/>
                  <a:pt x="6368302" y="0"/>
                </a:cubicBezTo>
                <a:cubicBezTo>
                  <a:pt x="6623181" y="-19642"/>
                  <a:pt x="6870638" y="-24807"/>
                  <a:pt x="7244190" y="0"/>
                </a:cubicBezTo>
                <a:cubicBezTo>
                  <a:pt x="7229904" y="110909"/>
                  <a:pt x="7249967" y="389176"/>
                  <a:pt x="7244190" y="509563"/>
                </a:cubicBezTo>
                <a:cubicBezTo>
                  <a:pt x="7238413" y="629950"/>
                  <a:pt x="7262378" y="832069"/>
                  <a:pt x="7244190" y="1019126"/>
                </a:cubicBezTo>
                <a:cubicBezTo>
                  <a:pt x="7226002" y="1206183"/>
                  <a:pt x="7244506" y="1358461"/>
                  <a:pt x="7244190" y="1572999"/>
                </a:cubicBezTo>
                <a:cubicBezTo>
                  <a:pt x="7243874" y="1787537"/>
                  <a:pt x="7234910" y="2003523"/>
                  <a:pt x="7244190" y="2215492"/>
                </a:cubicBezTo>
                <a:cubicBezTo>
                  <a:pt x="7115187" y="2205986"/>
                  <a:pt x="6905698" y="2231295"/>
                  <a:pt x="6658069" y="2215492"/>
                </a:cubicBezTo>
                <a:cubicBezTo>
                  <a:pt x="6410440" y="2199689"/>
                  <a:pt x="6172367" y="2240949"/>
                  <a:pt x="5999506" y="2215492"/>
                </a:cubicBezTo>
                <a:cubicBezTo>
                  <a:pt x="5826645" y="2190035"/>
                  <a:pt x="5661288" y="2219662"/>
                  <a:pt x="5558269" y="2215492"/>
                </a:cubicBezTo>
                <a:cubicBezTo>
                  <a:pt x="5455250" y="2211322"/>
                  <a:pt x="5184858" y="2214561"/>
                  <a:pt x="4899707" y="2215492"/>
                </a:cubicBezTo>
                <a:cubicBezTo>
                  <a:pt x="4614556" y="2216423"/>
                  <a:pt x="4405499" y="2187791"/>
                  <a:pt x="4096260" y="2215492"/>
                </a:cubicBezTo>
                <a:cubicBezTo>
                  <a:pt x="3787021" y="2243193"/>
                  <a:pt x="3624947" y="2234045"/>
                  <a:pt x="3365256" y="2215492"/>
                </a:cubicBezTo>
                <a:cubicBezTo>
                  <a:pt x="3105565" y="2196939"/>
                  <a:pt x="2974423" y="2186206"/>
                  <a:pt x="2634251" y="2215492"/>
                </a:cubicBezTo>
                <a:cubicBezTo>
                  <a:pt x="2294080" y="2244778"/>
                  <a:pt x="2046083" y="2231055"/>
                  <a:pt x="1830804" y="2215492"/>
                </a:cubicBezTo>
                <a:cubicBezTo>
                  <a:pt x="1615525" y="2199929"/>
                  <a:pt x="1449496" y="2212362"/>
                  <a:pt x="1099800" y="2215492"/>
                </a:cubicBezTo>
                <a:cubicBezTo>
                  <a:pt x="750104" y="2218622"/>
                  <a:pt x="866332" y="2232119"/>
                  <a:pt x="658563" y="2215492"/>
                </a:cubicBezTo>
                <a:cubicBezTo>
                  <a:pt x="450794" y="2198865"/>
                  <a:pt x="172285" y="2224039"/>
                  <a:pt x="0" y="2215492"/>
                </a:cubicBezTo>
                <a:cubicBezTo>
                  <a:pt x="20" y="2009715"/>
                  <a:pt x="26490" y="1936542"/>
                  <a:pt x="0" y="1683774"/>
                </a:cubicBezTo>
                <a:cubicBezTo>
                  <a:pt x="-26490" y="1431006"/>
                  <a:pt x="22112" y="1282158"/>
                  <a:pt x="0" y="1085591"/>
                </a:cubicBezTo>
                <a:cubicBezTo>
                  <a:pt x="-22112" y="889024"/>
                  <a:pt x="5991" y="703290"/>
                  <a:pt x="0" y="509563"/>
                </a:cubicBezTo>
                <a:cubicBezTo>
                  <a:pt x="-5991" y="315836"/>
                  <a:pt x="24659" y="176196"/>
                  <a:pt x="0" y="0"/>
                </a:cubicBezTo>
                <a:close/>
              </a:path>
            </a:pathLst>
          </a:custGeom>
          <a:solidFill>
            <a:schemeClr val="accent4">
              <a:lumMod val="40000"/>
              <a:lumOff val="60000"/>
            </a:schemeClr>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2531C875-B2B6-4F41-B20E-3E731DC2DB49}"/>
              </a:ext>
            </a:extLst>
          </p:cNvPr>
          <p:cNvSpPr txBox="1"/>
          <p:nvPr/>
        </p:nvSpPr>
        <p:spPr>
          <a:xfrm>
            <a:off x="2150334" y="822460"/>
            <a:ext cx="6984190" cy="1846659"/>
          </a:xfrm>
          <a:prstGeom prst="rect">
            <a:avLst/>
          </a:prstGeom>
          <a:noFill/>
        </p:spPr>
        <p:txBody>
          <a:bodyPr wrap="square">
            <a:spAutoFit/>
          </a:bodyPr>
          <a:lstStyle/>
          <a:p>
            <a:pPr algn="ctr"/>
            <a:endParaRPr lang="en-GB" sz="1000" dirty="0"/>
          </a:p>
          <a:p>
            <a:pPr algn="ctr"/>
            <a:r>
              <a:rPr lang="en-GB" sz="1600" dirty="0"/>
              <a:t>Timber is a resource engineers use. Explain whether it is finite or non finite.  </a:t>
            </a:r>
          </a:p>
          <a:p>
            <a:pPr algn="ctr"/>
            <a:endParaRPr lang="en-GB" sz="1000" dirty="0"/>
          </a:p>
          <a:p>
            <a:pPr algn="ctr"/>
            <a:r>
              <a:rPr lang="en-GB" sz="1600" dirty="0"/>
              <a:t>What does the term sustainability mean?  </a:t>
            </a:r>
          </a:p>
          <a:p>
            <a:pPr algn="ctr"/>
            <a:endParaRPr lang="en-GB" sz="1000" dirty="0"/>
          </a:p>
          <a:p>
            <a:pPr algn="ctr"/>
            <a:r>
              <a:rPr lang="en-GB" sz="1600" dirty="0"/>
              <a:t>Explain, giving examples, how engineers affect the environment we live in.</a:t>
            </a:r>
          </a:p>
          <a:p>
            <a:pPr algn="ctr"/>
            <a:endParaRPr lang="en-GB" dirty="0"/>
          </a:p>
          <a:p>
            <a:pPr algn="ctr"/>
            <a:endParaRPr lang="en-GB" dirty="0"/>
          </a:p>
        </p:txBody>
      </p:sp>
      <p:sp>
        <p:nvSpPr>
          <p:cNvPr id="19" name="Rectangle 18">
            <a:extLst>
              <a:ext uri="{FF2B5EF4-FFF2-40B4-BE49-F238E27FC236}">
                <a16:creationId xmlns:a16="http://schemas.microsoft.com/office/drawing/2014/main" id="{19E124FA-6976-4CE4-856E-41B4D9F0FE7B}"/>
              </a:ext>
            </a:extLst>
          </p:cNvPr>
          <p:cNvSpPr/>
          <p:nvPr/>
        </p:nvSpPr>
        <p:spPr>
          <a:xfrm>
            <a:off x="278952" y="4681278"/>
            <a:ext cx="6853758" cy="1346187"/>
          </a:xfrm>
          <a:custGeom>
            <a:avLst/>
            <a:gdLst>
              <a:gd name="connsiteX0" fmla="*/ 0 w 6853758"/>
              <a:gd name="connsiteY0" fmla="*/ 0 h 1346187"/>
              <a:gd name="connsiteX1" fmla="*/ 753913 w 6853758"/>
              <a:gd name="connsiteY1" fmla="*/ 0 h 1346187"/>
              <a:gd name="connsiteX2" fmla="*/ 1507827 w 6853758"/>
              <a:gd name="connsiteY2" fmla="*/ 0 h 1346187"/>
              <a:gd name="connsiteX3" fmla="*/ 2124665 w 6853758"/>
              <a:gd name="connsiteY3" fmla="*/ 0 h 1346187"/>
              <a:gd name="connsiteX4" fmla="*/ 2947116 w 6853758"/>
              <a:gd name="connsiteY4" fmla="*/ 0 h 1346187"/>
              <a:gd name="connsiteX5" fmla="*/ 3701029 w 6853758"/>
              <a:gd name="connsiteY5" fmla="*/ 0 h 1346187"/>
              <a:gd name="connsiteX6" fmla="*/ 4249330 w 6853758"/>
              <a:gd name="connsiteY6" fmla="*/ 0 h 1346187"/>
              <a:gd name="connsiteX7" fmla="*/ 4934706 w 6853758"/>
              <a:gd name="connsiteY7" fmla="*/ 0 h 1346187"/>
              <a:gd name="connsiteX8" fmla="*/ 5483006 w 6853758"/>
              <a:gd name="connsiteY8" fmla="*/ 0 h 1346187"/>
              <a:gd name="connsiteX9" fmla="*/ 6099845 w 6853758"/>
              <a:gd name="connsiteY9" fmla="*/ 0 h 1346187"/>
              <a:gd name="connsiteX10" fmla="*/ 6853758 w 6853758"/>
              <a:gd name="connsiteY10" fmla="*/ 0 h 1346187"/>
              <a:gd name="connsiteX11" fmla="*/ 6853758 w 6853758"/>
              <a:gd name="connsiteY11" fmla="*/ 700017 h 1346187"/>
              <a:gd name="connsiteX12" fmla="*/ 6853758 w 6853758"/>
              <a:gd name="connsiteY12" fmla="*/ 1346187 h 1346187"/>
              <a:gd name="connsiteX13" fmla="*/ 6305457 w 6853758"/>
              <a:gd name="connsiteY13" fmla="*/ 1346187 h 1346187"/>
              <a:gd name="connsiteX14" fmla="*/ 5483006 w 6853758"/>
              <a:gd name="connsiteY14" fmla="*/ 1346187 h 1346187"/>
              <a:gd name="connsiteX15" fmla="*/ 4660555 w 6853758"/>
              <a:gd name="connsiteY15" fmla="*/ 1346187 h 1346187"/>
              <a:gd name="connsiteX16" fmla="*/ 4180792 w 6853758"/>
              <a:gd name="connsiteY16" fmla="*/ 1346187 h 1346187"/>
              <a:gd name="connsiteX17" fmla="*/ 3701029 w 6853758"/>
              <a:gd name="connsiteY17" fmla="*/ 1346187 h 1346187"/>
              <a:gd name="connsiteX18" fmla="*/ 3015654 w 6853758"/>
              <a:gd name="connsiteY18" fmla="*/ 1346187 h 1346187"/>
              <a:gd name="connsiteX19" fmla="*/ 2261740 w 6853758"/>
              <a:gd name="connsiteY19" fmla="*/ 1346187 h 1346187"/>
              <a:gd name="connsiteX20" fmla="*/ 1576364 w 6853758"/>
              <a:gd name="connsiteY20" fmla="*/ 1346187 h 1346187"/>
              <a:gd name="connsiteX21" fmla="*/ 1096601 w 6853758"/>
              <a:gd name="connsiteY21" fmla="*/ 1346187 h 1346187"/>
              <a:gd name="connsiteX22" fmla="*/ 0 w 6853758"/>
              <a:gd name="connsiteY22" fmla="*/ 1346187 h 1346187"/>
              <a:gd name="connsiteX23" fmla="*/ 0 w 6853758"/>
              <a:gd name="connsiteY23" fmla="*/ 713479 h 1346187"/>
              <a:gd name="connsiteX24" fmla="*/ 0 w 6853758"/>
              <a:gd name="connsiteY24" fmla="*/ 0 h 134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853758" h="1346187" fill="none" extrusionOk="0">
                <a:moveTo>
                  <a:pt x="0" y="0"/>
                </a:moveTo>
                <a:cubicBezTo>
                  <a:pt x="368888" y="-32493"/>
                  <a:pt x="468375" y="35663"/>
                  <a:pt x="753913" y="0"/>
                </a:cubicBezTo>
                <a:cubicBezTo>
                  <a:pt x="1039451" y="-35663"/>
                  <a:pt x="1268229" y="23113"/>
                  <a:pt x="1507827" y="0"/>
                </a:cubicBezTo>
                <a:cubicBezTo>
                  <a:pt x="1747425" y="-23113"/>
                  <a:pt x="1912909" y="-178"/>
                  <a:pt x="2124665" y="0"/>
                </a:cubicBezTo>
                <a:cubicBezTo>
                  <a:pt x="2336421" y="178"/>
                  <a:pt x="2758837" y="-21710"/>
                  <a:pt x="2947116" y="0"/>
                </a:cubicBezTo>
                <a:cubicBezTo>
                  <a:pt x="3135395" y="21710"/>
                  <a:pt x="3486162" y="-16613"/>
                  <a:pt x="3701029" y="0"/>
                </a:cubicBezTo>
                <a:cubicBezTo>
                  <a:pt x="3915896" y="16613"/>
                  <a:pt x="4127572" y="-20877"/>
                  <a:pt x="4249330" y="0"/>
                </a:cubicBezTo>
                <a:cubicBezTo>
                  <a:pt x="4371088" y="20877"/>
                  <a:pt x="4654237" y="-20523"/>
                  <a:pt x="4934706" y="0"/>
                </a:cubicBezTo>
                <a:cubicBezTo>
                  <a:pt x="5215175" y="20523"/>
                  <a:pt x="5280633" y="-8006"/>
                  <a:pt x="5483006" y="0"/>
                </a:cubicBezTo>
                <a:cubicBezTo>
                  <a:pt x="5685379" y="8006"/>
                  <a:pt x="5937132" y="-13158"/>
                  <a:pt x="6099845" y="0"/>
                </a:cubicBezTo>
                <a:cubicBezTo>
                  <a:pt x="6262558" y="13158"/>
                  <a:pt x="6590534" y="-3659"/>
                  <a:pt x="6853758" y="0"/>
                </a:cubicBezTo>
                <a:cubicBezTo>
                  <a:pt x="6839789" y="321430"/>
                  <a:pt x="6874199" y="475590"/>
                  <a:pt x="6853758" y="700017"/>
                </a:cubicBezTo>
                <a:cubicBezTo>
                  <a:pt x="6833317" y="924444"/>
                  <a:pt x="6870589" y="1042605"/>
                  <a:pt x="6853758" y="1346187"/>
                </a:cubicBezTo>
                <a:cubicBezTo>
                  <a:pt x="6674982" y="1348310"/>
                  <a:pt x="6476950" y="1351914"/>
                  <a:pt x="6305457" y="1346187"/>
                </a:cubicBezTo>
                <a:cubicBezTo>
                  <a:pt x="6133964" y="1340460"/>
                  <a:pt x="5727318" y="1378709"/>
                  <a:pt x="5483006" y="1346187"/>
                </a:cubicBezTo>
                <a:cubicBezTo>
                  <a:pt x="5238694" y="1313665"/>
                  <a:pt x="5039238" y="1359448"/>
                  <a:pt x="4660555" y="1346187"/>
                </a:cubicBezTo>
                <a:cubicBezTo>
                  <a:pt x="4281872" y="1332926"/>
                  <a:pt x="4343110" y="1368559"/>
                  <a:pt x="4180792" y="1346187"/>
                </a:cubicBezTo>
                <a:cubicBezTo>
                  <a:pt x="4018474" y="1323815"/>
                  <a:pt x="3866852" y="1333021"/>
                  <a:pt x="3701029" y="1346187"/>
                </a:cubicBezTo>
                <a:cubicBezTo>
                  <a:pt x="3535206" y="1359353"/>
                  <a:pt x="3230321" y="1331680"/>
                  <a:pt x="3015654" y="1346187"/>
                </a:cubicBezTo>
                <a:cubicBezTo>
                  <a:pt x="2800987" y="1360694"/>
                  <a:pt x="2419875" y="1320446"/>
                  <a:pt x="2261740" y="1346187"/>
                </a:cubicBezTo>
                <a:cubicBezTo>
                  <a:pt x="2103605" y="1371928"/>
                  <a:pt x="1833395" y="1313685"/>
                  <a:pt x="1576364" y="1346187"/>
                </a:cubicBezTo>
                <a:cubicBezTo>
                  <a:pt x="1319333" y="1378689"/>
                  <a:pt x="1206717" y="1330436"/>
                  <a:pt x="1096601" y="1346187"/>
                </a:cubicBezTo>
                <a:cubicBezTo>
                  <a:pt x="986485" y="1361938"/>
                  <a:pt x="511360" y="1296137"/>
                  <a:pt x="0" y="1346187"/>
                </a:cubicBezTo>
                <a:cubicBezTo>
                  <a:pt x="5311" y="1113970"/>
                  <a:pt x="9447" y="1006223"/>
                  <a:pt x="0" y="713479"/>
                </a:cubicBezTo>
                <a:cubicBezTo>
                  <a:pt x="-9447" y="420735"/>
                  <a:pt x="-14019" y="177981"/>
                  <a:pt x="0" y="0"/>
                </a:cubicBezTo>
                <a:close/>
              </a:path>
              <a:path w="6853758" h="1346187" stroke="0" extrusionOk="0">
                <a:moveTo>
                  <a:pt x="0" y="0"/>
                </a:moveTo>
                <a:cubicBezTo>
                  <a:pt x="319793" y="16342"/>
                  <a:pt x="509955" y="9184"/>
                  <a:pt x="685376" y="0"/>
                </a:cubicBezTo>
                <a:cubicBezTo>
                  <a:pt x="860797" y="-9184"/>
                  <a:pt x="1129885" y="-4762"/>
                  <a:pt x="1370752" y="0"/>
                </a:cubicBezTo>
                <a:cubicBezTo>
                  <a:pt x="1611619" y="4762"/>
                  <a:pt x="1657642" y="7807"/>
                  <a:pt x="1919052" y="0"/>
                </a:cubicBezTo>
                <a:cubicBezTo>
                  <a:pt x="2180462" y="-7807"/>
                  <a:pt x="2439677" y="-19743"/>
                  <a:pt x="2604428" y="0"/>
                </a:cubicBezTo>
                <a:cubicBezTo>
                  <a:pt x="2769179" y="19743"/>
                  <a:pt x="2973358" y="25032"/>
                  <a:pt x="3152729" y="0"/>
                </a:cubicBezTo>
                <a:cubicBezTo>
                  <a:pt x="3332100" y="-25032"/>
                  <a:pt x="3621592" y="37882"/>
                  <a:pt x="3975180" y="0"/>
                </a:cubicBezTo>
                <a:cubicBezTo>
                  <a:pt x="4328768" y="-37882"/>
                  <a:pt x="4430868" y="3184"/>
                  <a:pt x="4592018" y="0"/>
                </a:cubicBezTo>
                <a:cubicBezTo>
                  <a:pt x="4753168" y="-3184"/>
                  <a:pt x="4984343" y="-3044"/>
                  <a:pt x="5140319" y="0"/>
                </a:cubicBezTo>
                <a:cubicBezTo>
                  <a:pt x="5296295" y="3044"/>
                  <a:pt x="5498113" y="-12802"/>
                  <a:pt x="5825694" y="0"/>
                </a:cubicBezTo>
                <a:cubicBezTo>
                  <a:pt x="6153276" y="12802"/>
                  <a:pt x="6551901" y="30171"/>
                  <a:pt x="6853758" y="0"/>
                </a:cubicBezTo>
                <a:cubicBezTo>
                  <a:pt x="6846463" y="191656"/>
                  <a:pt x="6856665" y="421075"/>
                  <a:pt x="6853758" y="686555"/>
                </a:cubicBezTo>
                <a:cubicBezTo>
                  <a:pt x="6850851" y="952035"/>
                  <a:pt x="6857867" y="1189237"/>
                  <a:pt x="6853758" y="1346187"/>
                </a:cubicBezTo>
                <a:cubicBezTo>
                  <a:pt x="6665754" y="1334418"/>
                  <a:pt x="6510963" y="1348573"/>
                  <a:pt x="6305457" y="1346187"/>
                </a:cubicBezTo>
                <a:cubicBezTo>
                  <a:pt x="6099951" y="1343801"/>
                  <a:pt x="5848490" y="1331243"/>
                  <a:pt x="5551544" y="1346187"/>
                </a:cubicBezTo>
                <a:cubicBezTo>
                  <a:pt x="5254598" y="1361131"/>
                  <a:pt x="5061162" y="1362334"/>
                  <a:pt x="4797631" y="1346187"/>
                </a:cubicBezTo>
                <a:cubicBezTo>
                  <a:pt x="4534100" y="1330040"/>
                  <a:pt x="4447486" y="1328200"/>
                  <a:pt x="4112255" y="1346187"/>
                </a:cubicBezTo>
                <a:cubicBezTo>
                  <a:pt x="3777024" y="1364174"/>
                  <a:pt x="3598989" y="1337287"/>
                  <a:pt x="3426879" y="1346187"/>
                </a:cubicBezTo>
                <a:cubicBezTo>
                  <a:pt x="3254769" y="1355087"/>
                  <a:pt x="3067144" y="1342664"/>
                  <a:pt x="2947116" y="1346187"/>
                </a:cubicBezTo>
                <a:cubicBezTo>
                  <a:pt x="2827088" y="1349710"/>
                  <a:pt x="2590544" y="1373282"/>
                  <a:pt x="2261740" y="1346187"/>
                </a:cubicBezTo>
                <a:cubicBezTo>
                  <a:pt x="1932936" y="1319092"/>
                  <a:pt x="1763527" y="1348564"/>
                  <a:pt x="1439289" y="1346187"/>
                </a:cubicBezTo>
                <a:cubicBezTo>
                  <a:pt x="1115051" y="1343810"/>
                  <a:pt x="950163" y="1330062"/>
                  <a:pt x="685376" y="1346187"/>
                </a:cubicBezTo>
                <a:cubicBezTo>
                  <a:pt x="420589" y="1362312"/>
                  <a:pt x="279843" y="1363552"/>
                  <a:pt x="0" y="1346187"/>
                </a:cubicBezTo>
                <a:cubicBezTo>
                  <a:pt x="-26666" y="1006334"/>
                  <a:pt x="16342" y="977395"/>
                  <a:pt x="0" y="646170"/>
                </a:cubicBezTo>
                <a:cubicBezTo>
                  <a:pt x="-16342" y="314945"/>
                  <a:pt x="-26537" y="204801"/>
                  <a:pt x="0" y="0"/>
                </a:cubicBezTo>
                <a:close/>
              </a:path>
            </a:pathLst>
          </a:custGeom>
          <a:solidFill>
            <a:srgbClr val="FFC000"/>
          </a:solidFill>
          <a:ln w="19050">
            <a:solidFill>
              <a:schemeClr val="tx1">
                <a:lumMod val="75000"/>
                <a:lumOff val="25000"/>
              </a:schemeClr>
            </a:solidFill>
            <a:prstDash val="dash"/>
            <a:extLst>
              <a:ext uri="{C807C97D-BFC1-408E-A445-0C87EB9F89A2}">
                <ask:lineSketchStyleProps xmlns="" xmlns:ask="http://schemas.microsoft.com/office/drawing/2018/sketchyshapes" sd="5444665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2" descr="Be Honest">
            <a:extLst>
              <a:ext uri="{FF2B5EF4-FFF2-40B4-BE49-F238E27FC236}">
                <a16:creationId xmlns:a16="http://schemas.microsoft.com/office/drawing/2014/main" id="{31597C31-ABCB-49DD-8097-75ECEE23AF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5410" y="4436700"/>
            <a:ext cx="1883313" cy="22257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0205A503-D76E-457A-B479-421B6111D3D9}"/>
              </a:ext>
            </a:extLst>
          </p:cNvPr>
          <p:cNvSpPr txBox="1"/>
          <p:nvPr/>
        </p:nvSpPr>
        <p:spPr>
          <a:xfrm>
            <a:off x="297499" y="4724406"/>
            <a:ext cx="6835211" cy="1231106"/>
          </a:xfrm>
          <a:prstGeom prst="rect">
            <a:avLst/>
          </a:prstGeom>
          <a:noFill/>
        </p:spPr>
        <p:txBody>
          <a:bodyPr wrap="square">
            <a:spAutoFit/>
          </a:bodyPr>
          <a:lstStyle/>
          <a:p>
            <a:r>
              <a:rPr lang="en-GB" sz="1600" dirty="0"/>
              <a:t>Finite (non-renewable) resources and fossil fuels are being used faster than they are naturally replaced and cannot be synthetically reproduced.</a:t>
            </a:r>
          </a:p>
          <a:p>
            <a:endParaRPr lang="en-GB" sz="1000" dirty="0"/>
          </a:p>
          <a:p>
            <a:r>
              <a:rPr lang="en-GB" sz="1600" dirty="0"/>
              <a:t>Non-finite resources include those that are unlikely to be exhausted, or those that are replaced faster than we can use them. </a:t>
            </a:r>
          </a:p>
        </p:txBody>
      </p:sp>
      <p:pic>
        <p:nvPicPr>
          <p:cNvPr id="26" name="Picture 6" descr="Tree PNG Image | Tree photoshop, Garden illustration, Photoshop images">
            <a:extLst>
              <a:ext uri="{FF2B5EF4-FFF2-40B4-BE49-F238E27FC236}">
                <a16:creationId xmlns:a16="http://schemas.microsoft.com/office/drawing/2014/main" id="{D03FC74E-0FC4-4B0C-87F7-7077522C6D79}"/>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676564" y="3765463"/>
            <a:ext cx="2492313" cy="253814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Tree PNG Image | Tree photoshop, Garden illustration, Photoshop images">
            <a:extLst>
              <a:ext uri="{FF2B5EF4-FFF2-40B4-BE49-F238E27FC236}">
                <a16:creationId xmlns:a16="http://schemas.microsoft.com/office/drawing/2014/main" id="{B6800529-37FC-4912-94F6-C6424D141094}"/>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0396218" y="5258499"/>
            <a:ext cx="1031211" cy="105017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Tree PNG Image | Tree photoshop, Garden illustration, Photoshop images">
            <a:extLst>
              <a:ext uri="{FF2B5EF4-FFF2-40B4-BE49-F238E27FC236}">
                <a16:creationId xmlns:a16="http://schemas.microsoft.com/office/drawing/2014/main" id="{F6756F33-B0DD-4346-8EA1-960E1FF8C480}"/>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6850898" y="4964459"/>
            <a:ext cx="1321881" cy="134618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Download Kia Sportage Orange Car PNG Image for Free">
            <a:extLst>
              <a:ext uri="{FF2B5EF4-FFF2-40B4-BE49-F238E27FC236}">
                <a16:creationId xmlns:a16="http://schemas.microsoft.com/office/drawing/2014/main" id="{60374699-E599-4273-80D5-DDDADCE14CF2}"/>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b="13823"/>
          <a:stretch/>
        </p:blipFill>
        <p:spPr bwMode="auto">
          <a:xfrm>
            <a:off x="7533876" y="5768119"/>
            <a:ext cx="1490103" cy="580043"/>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B82CAC0C-3966-4CA0-8D38-80BAACAEF92A}"/>
              </a:ext>
            </a:extLst>
          </p:cNvPr>
          <p:cNvSpPr txBox="1"/>
          <p:nvPr/>
        </p:nvSpPr>
        <p:spPr>
          <a:xfrm>
            <a:off x="2760084" y="6308671"/>
            <a:ext cx="8791673" cy="325025"/>
          </a:xfrm>
          <a:prstGeom prst="rect">
            <a:avLst/>
          </a:prstGeom>
          <a:solidFill>
            <a:srgbClr val="00B0F0"/>
          </a:solidFill>
        </p:spPr>
        <p:txBody>
          <a:bodyPr wrap="square" rtlCol="0">
            <a:spAutoFit/>
          </a:bodyPr>
          <a:lstStyle/>
          <a:p>
            <a:endParaRPr lang="en-GB" sz="1512" b="1" i="1" dirty="0"/>
          </a:p>
        </p:txBody>
      </p:sp>
      <p:sp>
        <p:nvSpPr>
          <p:cNvPr id="38" name="Arrow: Right 37">
            <a:extLst>
              <a:ext uri="{FF2B5EF4-FFF2-40B4-BE49-F238E27FC236}">
                <a16:creationId xmlns:a16="http://schemas.microsoft.com/office/drawing/2014/main" id="{B309D09C-6639-454A-934D-FF2C309213AB}"/>
              </a:ext>
            </a:extLst>
          </p:cNvPr>
          <p:cNvSpPr/>
          <p:nvPr/>
        </p:nvSpPr>
        <p:spPr>
          <a:xfrm>
            <a:off x="-52982" y="1399322"/>
            <a:ext cx="1883313" cy="512310"/>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Arrow: Right 39">
            <a:extLst>
              <a:ext uri="{FF2B5EF4-FFF2-40B4-BE49-F238E27FC236}">
                <a16:creationId xmlns:a16="http://schemas.microsoft.com/office/drawing/2014/main" id="{74DEF841-BEF2-4ACF-B58F-B36BEE21C715}"/>
              </a:ext>
            </a:extLst>
          </p:cNvPr>
          <p:cNvSpPr/>
          <p:nvPr/>
        </p:nvSpPr>
        <p:spPr>
          <a:xfrm rot="10800000">
            <a:off x="9342487" y="1355453"/>
            <a:ext cx="2178001" cy="512310"/>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A4D471BD-ED29-46E3-AE27-D136AD9E7007}"/>
              </a:ext>
            </a:extLst>
          </p:cNvPr>
          <p:cNvSpPr txBox="1"/>
          <p:nvPr/>
        </p:nvSpPr>
        <p:spPr>
          <a:xfrm>
            <a:off x="2239844" y="3487264"/>
            <a:ext cx="6777158" cy="646331"/>
          </a:xfrm>
          <a:prstGeom prst="rect">
            <a:avLst/>
          </a:prstGeom>
          <a:noFill/>
        </p:spPr>
        <p:txBody>
          <a:bodyPr wrap="square" rtlCol="0">
            <a:spAutoFit/>
          </a:bodyPr>
          <a:lstStyle/>
          <a:p>
            <a:pPr algn="ctr"/>
            <a:r>
              <a:rPr lang="en-GB" dirty="0"/>
              <a:t>Describe and explain ways in which engineers can produce clean non finite energy. </a:t>
            </a:r>
          </a:p>
        </p:txBody>
      </p:sp>
      <p:pic>
        <p:nvPicPr>
          <p:cNvPr id="46" name="Picture 28" descr="Be Honest">
            <a:extLst>
              <a:ext uri="{FF2B5EF4-FFF2-40B4-BE49-F238E27FC236}">
                <a16:creationId xmlns:a16="http://schemas.microsoft.com/office/drawing/2014/main" id="{D12CA165-C5A7-4F8C-8E7C-25BCA3FDF07F}"/>
              </a:ext>
            </a:extLst>
          </p:cNvPr>
          <p:cNvPicPr>
            <a:picLocks noChangeAspect="1" noChangeArrowheads="1"/>
          </p:cNvPicPr>
          <p:nvPr/>
        </p:nvPicPr>
        <p:blipFill>
          <a:blip r:embed="rId11">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129091" y="3029144"/>
            <a:ext cx="3262306" cy="2524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9FDEF0B-5AC5-431B-9764-244593F85DFF}"/>
              </a:ext>
            </a:extLst>
          </p:cNvPr>
          <p:cNvSpPr txBox="1"/>
          <p:nvPr/>
        </p:nvSpPr>
        <p:spPr>
          <a:xfrm>
            <a:off x="3202662" y="263659"/>
            <a:ext cx="5473902" cy="369332"/>
          </a:xfrm>
          <a:prstGeom prst="rect">
            <a:avLst/>
          </a:prstGeom>
          <a:noFill/>
        </p:spPr>
        <p:txBody>
          <a:bodyPr wrap="square" rtlCol="0">
            <a:spAutoFit/>
          </a:bodyPr>
          <a:lstStyle/>
          <a:p>
            <a:r>
              <a:rPr lang="en-US" dirty="0"/>
              <a:t>On lined paper – complete the following questions</a:t>
            </a:r>
            <a:endParaRPr lang="en-GB" dirty="0"/>
          </a:p>
        </p:txBody>
      </p:sp>
    </p:spTree>
    <p:extLst>
      <p:ext uri="{BB962C8B-B14F-4D97-AF65-F5344CB8AC3E}">
        <p14:creationId xmlns:p14="http://schemas.microsoft.com/office/powerpoint/2010/main" val="14362932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8191</TotalTime>
  <Words>282</Words>
  <Application>Microsoft Office PowerPoint</Application>
  <PresentationFormat>Custom</PresentationFormat>
  <Paragraphs>28</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Skelton, D (SHS Teacher)</dc:creator>
  <cp:lastModifiedBy>Skelton, D (SHS Teacher)</cp:lastModifiedBy>
  <cp:revision>79</cp:revision>
  <dcterms:created xsi:type="dcterms:W3CDTF">2020-09-02T12:47:32Z</dcterms:created>
  <dcterms:modified xsi:type="dcterms:W3CDTF">2020-10-12T07:42:59Z</dcterms:modified>
</cp:coreProperties>
</file>